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82" r:id="rId3"/>
    <p:sldId id="359" r:id="rId4"/>
    <p:sldId id="385" r:id="rId5"/>
    <p:sldId id="388" r:id="rId6"/>
    <p:sldId id="379" r:id="rId7"/>
    <p:sldId id="391" r:id="rId8"/>
    <p:sldId id="398" r:id="rId9"/>
    <p:sldId id="390" r:id="rId10"/>
    <p:sldId id="392" r:id="rId11"/>
    <p:sldId id="393" r:id="rId12"/>
    <p:sldId id="394" r:id="rId13"/>
    <p:sldId id="396" r:id="rId14"/>
    <p:sldId id="397" r:id="rId15"/>
    <p:sldId id="3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D00C4A-EBBB-56B2-33CC-F9E715EDFDE7}" name="Guest User" initials="GU" userId="S::urn:spo:anon#94e5e865712a4ed0436b9cc6001f328696524c9c57e567c752e9594f64847663::" providerId="AD"/>
  <p188:author id="{1580D650-243C-FE8A-4729-7084C9F630E8}" name="Wang, Haoji" initials="HW" userId="S::HAW254@pitt.edu::bf301173-de18-45dc-bd47-407ff6ed2d4c" providerId="AD"/>
  <p188:author id="{C341C2A9-E726-BBB1-7F3B-2120B3B39F3C}" name="Cessna, Nicholas" initials="CN" userId="S::nic189@pitt.edu::75c45f14-eb5a-4b81-b60e-e82d67b51f8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E2C86-9B3D-73D1-A8CF-B6B935DB6AB0}" v="916" dt="2024-12-08T02:08:27.897"/>
    <p1510:client id="{63E68896-1436-6AFF-FCFD-E790E477A4D5}" v="7" dt="2024-12-09T05:12:30.017"/>
    <p1510:client id="{A9882447-C1B3-45DB-C9C4-AC7632FE2D23}" v="359" dt="2024-12-09T18:54:01.2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8/10/relationships/authors" Targe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jpeg"/><Relationship Id="rId4" Type="http://schemas.openxmlformats.org/officeDocument/2006/relationships/image" Target="../media/image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873CA-AADE-7936-54E1-6CC4FE4782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BFD09E-F458-5395-24A6-45069C17E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5AE31E-7E13-E649-1529-FC0655262BB3}"/>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5" name="Footer Placeholder 4">
            <a:extLst>
              <a:ext uri="{FF2B5EF4-FFF2-40B4-BE49-F238E27FC236}">
                <a16:creationId xmlns:a16="http://schemas.microsoft.com/office/drawing/2014/main" id="{FC43E7AC-52D3-8D8C-71AE-A1FEBBEC6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0A0A8-1218-FE1C-E984-B2EFFDC33A77}"/>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376565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8CAD-8C17-827E-5488-0E974F6C10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5DBB19-C58E-294B-38DC-2A77CD0F78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E30B5-8175-74A4-FE80-C47A23FD966C}"/>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5" name="Footer Placeholder 4">
            <a:extLst>
              <a:ext uri="{FF2B5EF4-FFF2-40B4-BE49-F238E27FC236}">
                <a16:creationId xmlns:a16="http://schemas.microsoft.com/office/drawing/2014/main" id="{0D9C63EB-2172-16DF-0C74-A305A912F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CEE849-B060-8D07-145F-3A958D883084}"/>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1523022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3C23CA-45A4-D9B1-69AE-2B5785659A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0F5DF8-D50C-F918-E376-A9DB0B9718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2C382-4785-D30D-0D46-67FF86BC99C6}"/>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5" name="Footer Placeholder 4">
            <a:extLst>
              <a:ext uri="{FF2B5EF4-FFF2-40B4-BE49-F238E27FC236}">
                <a16:creationId xmlns:a16="http://schemas.microsoft.com/office/drawing/2014/main" id="{3BBA1545-E805-3DA2-ADB8-05AC1EF22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7BA06-858B-F492-75B5-E61E17834EAF}"/>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3163546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6" y="5115072"/>
            <a:ext cx="10758377"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6" y="5624358"/>
            <a:ext cx="10758377" cy="332399"/>
          </a:xfrm>
        </p:spPr>
        <p:txBody>
          <a:bodyPr wrap="square" lIns="0" tIns="0" rIns="0" bIns="0">
            <a:normAutofit/>
          </a:bodyPr>
          <a:lstStyle>
            <a:lvl1pPr marL="0" indent="0" algn="l">
              <a:buFontTx/>
              <a:buNone/>
              <a:defRPr sz="20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6932"/>
            <a:ext cx="277792" cy="63024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5957103" y="900897"/>
            <a:ext cx="277792" cy="116364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4206" y="6580206"/>
            <a:ext cx="277794" cy="2777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6" y="1953809"/>
            <a:ext cx="10757719" cy="249299"/>
          </a:xfrm>
        </p:spPr>
        <p:txBody>
          <a:bodyPr wrap="square" lIns="0" tIns="0" rIns="0" bIns="0">
            <a:noAutofit/>
          </a:bodyPr>
          <a:lstStyle>
            <a:lvl1pPr marL="0" indent="0" algn="l">
              <a:buFontTx/>
              <a:buNone/>
              <a:defRPr sz="16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2485674"/>
            <a:ext cx="10757719" cy="1666936"/>
          </a:xfrm>
        </p:spPr>
        <p:txBody>
          <a:bodyPr lIns="0" rIns="0">
            <a:normAutofit/>
          </a:bodyPr>
          <a:lstStyle>
            <a:lvl1pPr marL="0" indent="0" algn="l">
              <a:lnSpc>
                <a:spcPts val="5600"/>
              </a:lnSpc>
              <a:buFontTx/>
              <a:buNone/>
              <a:defRPr sz="6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White Title Slide </a:t>
            </a:r>
            <a:br>
              <a:rPr lang="en-US"/>
            </a:br>
            <a:r>
              <a:rPr lang="en-US"/>
              <a:t>without Photo</a:t>
            </a:r>
          </a:p>
        </p:txBody>
      </p:sp>
      <p:pic>
        <p:nvPicPr>
          <p:cNvPr id="15" name="Picture 14">
            <a:extLst>
              <a:ext uri="{FF2B5EF4-FFF2-40B4-BE49-F238E27FC236}">
                <a16:creationId xmlns:a16="http://schemas.microsoft.com/office/drawing/2014/main" id="{32194554-1D04-2814-ACCE-E31F08852668}"/>
              </a:ext>
            </a:extLst>
          </p:cNvPr>
          <p:cNvPicPr>
            <a:picLocks noChangeAspect="1"/>
          </p:cNvPicPr>
          <p:nvPr userDrawn="1"/>
        </p:nvPicPr>
        <p:blipFill>
          <a:blip r:embed="rId2"/>
          <a:srcRect/>
          <a:stretch/>
        </p:blipFill>
        <p:spPr>
          <a:xfrm>
            <a:off x="9342689" y="362275"/>
            <a:ext cx="2407715" cy="748649"/>
          </a:xfrm>
          <a:prstGeom prst="rect">
            <a:avLst/>
          </a:prstGeom>
        </p:spPr>
      </p:pic>
      <p:pic>
        <p:nvPicPr>
          <p:cNvPr id="3" name="Picture 2" descr="A blue and white checkered flag&#10;&#10;Description automatically generated">
            <a:extLst>
              <a:ext uri="{FF2B5EF4-FFF2-40B4-BE49-F238E27FC236}">
                <a16:creationId xmlns:a16="http://schemas.microsoft.com/office/drawing/2014/main" id="{5572CAAC-985E-752C-1E01-B4A774734E42}"/>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4" name="Picture 3" descr="A yellow and white squares&#10;&#10;Description automatically generated">
            <a:extLst>
              <a:ext uri="{FF2B5EF4-FFF2-40B4-BE49-F238E27FC236}">
                <a16:creationId xmlns:a16="http://schemas.microsoft.com/office/drawing/2014/main" id="{C8BFE035-9704-9876-E1C5-D6B7632A8194}"/>
              </a:ext>
            </a:extLst>
          </p:cNvPr>
          <p:cNvPicPr>
            <a:picLocks noChangeAspect="1"/>
          </p:cNvPicPr>
          <p:nvPr userDrawn="1"/>
        </p:nvPicPr>
        <p:blipFill>
          <a:blip r:embed="rId4"/>
          <a:stretch>
            <a:fillRect/>
          </a:stretch>
        </p:blipFill>
        <p:spPr>
          <a:xfrm>
            <a:off x="11795313" y="6183518"/>
            <a:ext cx="396687" cy="396687"/>
          </a:xfrm>
          <a:prstGeom prst="rect">
            <a:avLst/>
          </a:prstGeom>
        </p:spPr>
      </p:pic>
    </p:spTree>
    <p:extLst>
      <p:ext uri="{BB962C8B-B14F-4D97-AF65-F5344CB8AC3E}">
        <p14:creationId xmlns:p14="http://schemas.microsoft.com/office/powerpoint/2010/main" val="222138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03594"/>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80848"/>
            <a:ext cx="10757719" cy="1666936"/>
          </a:xfrm>
        </p:spPr>
        <p:txBody>
          <a:bodyPr lIns="0" rIns="0">
            <a:normAutofit/>
          </a:bodyPr>
          <a:lstStyle>
            <a:lvl1pPr marL="0" indent="0" algn="l">
              <a:lnSpc>
                <a:spcPts val="5600"/>
              </a:lnSpc>
              <a:buFontTx/>
              <a:buNone/>
              <a:defRPr sz="60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Blue Title Slide </a:t>
            </a:r>
            <a:br>
              <a:rPr lang="en-US"/>
            </a:br>
            <a:r>
              <a:rPr lang="en-US"/>
              <a:t>without Photo</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l">
              <a:buFontTx/>
              <a:buNone/>
              <a:defRPr sz="2000" b="1">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7" y="5624358"/>
            <a:ext cx="10757718" cy="332399"/>
          </a:xfrm>
        </p:spPr>
        <p:txBody>
          <a:bodyPr wrap="square" lIns="0" tIns="0" rIns="0" bIns="0">
            <a:normAutofit/>
          </a:bodyPr>
          <a:lstStyle>
            <a:lvl1pPr marL="0" indent="0" algn="l">
              <a:buFontTx/>
              <a:buNone/>
              <a:defRPr sz="20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9408"/>
            <a:ext cx="277792" cy="629919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77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65617"/>
            <a:ext cx="10757718" cy="249299"/>
          </a:xfrm>
        </p:spPr>
        <p:txBody>
          <a:bodyPr wrap="square" lIns="0" tIns="0" rIns="0" bIns="0">
            <a:noAutofit/>
          </a:bodyPr>
          <a:lstStyle>
            <a:lvl1pPr marL="0" indent="0" algn="l">
              <a:buFontTx/>
              <a:buNone/>
              <a:defRPr sz="1600" b="0">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cxnSp>
        <p:nvCxnSpPr>
          <p:cNvPr id="21" name="Straight Connector 20">
            <a:extLst>
              <a:ext uri="{FF2B5EF4-FFF2-40B4-BE49-F238E27FC236}">
                <a16:creationId xmlns:a16="http://schemas.microsoft.com/office/drawing/2014/main" id="{E31010F5-3AE2-BE59-8F60-AC6E8F9FB14B}"/>
              </a:ext>
            </a:extLst>
          </p:cNvPr>
          <p:cNvCxnSpPr>
            <a:cxnSpLocks/>
          </p:cNvCxnSpPr>
          <p:nvPr userDrawn="1"/>
        </p:nvCxnSpPr>
        <p:spPr>
          <a:xfrm>
            <a:off x="980876" y="4381940"/>
            <a:ext cx="2546095" cy="0"/>
          </a:xfrm>
          <a:prstGeom prst="line">
            <a:avLst/>
          </a:prstGeom>
          <a:ln w="50800" cap="flat">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FB7554F-6CD8-D5F1-1C82-1445CAE97132}"/>
              </a:ext>
            </a:extLst>
          </p:cNvPr>
          <p:cNvPicPr>
            <a:picLocks noChangeAspect="1"/>
          </p:cNvPicPr>
          <p:nvPr userDrawn="1"/>
        </p:nvPicPr>
        <p:blipFill>
          <a:blip r:embed="rId2"/>
          <a:srcRect/>
          <a:stretch/>
        </p:blipFill>
        <p:spPr>
          <a:xfrm>
            <a:off x="9342689" y="362275"/>
            <a:ext cx="2407715" cy="748648"/>
          </a:xfrm>
          <a:prstGeom prst="rect">
            <a:avLst/>
          </a:prstGeom>
        </p:spPr>
      </p:pic>
      <p:pic>
        <p:nvPicPr>
          <p:cNvPr id="2" name="Picture 1">
            <a:extLst>
              <a:ext uri="{FF2B5EF4-FFF2-40B4-BE49-F238E27FC236}">
                <a16:creationId xmlns:a16="http://schemas.microsoft.com/office/drawing/2014/main" id="{82A21BA2-CBD7-B394-A582-C09ACEB5A1B6}"/>
              </a:ext>
            </a:extLst>
          </p:cNvPr>
          <p:cNvPicPr>
            <a:picLocks noChangeAspect="1"/>
          </p:cNvPicPr>
          <p:nvPr userDrawn="1"/>
        </p:nvPicPr>
        <p:blipFill>
          <a:blip r:embed="rId3"/>
          <a:srcRect/>
          <a:stretch/>
        </p:blipFill>
        <p:spPr>
          <a:xfrm>
            <a:off x="277792" y="1607"/>
            <a:ext cx="277793" cy="277793"/>
          </a:xfrm>
          <a:prstGeom prst="rect">
            <a:avLst/>
          </a:prstGeom>
        </p:spPr>
      </p:pic>
      <p:pic>
        <p:nvPicPr>
          <p:cNvPr id="3" name="Picture 2">
            <a:extLst>
              <a:ext uri="{FF2B5EF4-FFF2-40B4-BE49-F238E27FC236}">
                <a16:creationId xmlns:a16="http://schemas.microsoft.com/office/drawing/2014/main" id="{BCCA3AD5-ADF2-3BC8-C2BB-2C74DF4CDA54}"/>
              </a:ext>
            </a:extLst>
          </p:cNvPr>
          <p:cNvPicPr>
            <a:picLocks noChangeAspect="1"/>
          </p:cNvPicPr>
          <p:nvPr userDrawn="1"/>
        </p:nvPicPr>
        <p:blipFill>
          <a:blip r:embed="rId3"/>
          <a:srcRect/>
          <a:stretch/>
        </p:blipFill>
        <p:spPr>
          <a:xfrm>
            <a:off x="11795313" y="6183518"/>
            <a:ext cx="396687" cy="396687"/>
          </a:xfrm>
          <a:prstGeom prst="rect">
            <a:avLst/>
          </a:prstGeom>
        </p:spPr>
      </p:pic>
    </p:spTree>
    <p:extLst>
      <p:ext uri="{BB962C8B-B14F-4D97-AF65-F5344CB8AC3E}">
        <p14:creationId xmlns:p14="http://schemas.microsoft.com/office/powerpoint/2010/main" val="4219972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Blue and Gold">
    <p:bg>
      <p:bgPr>
        <a:solidFill>
          <a:schemeClr val="accent1"/>
        </a:solidFill>
        <a:effectLst/>
      </p:bgPr>
    </p:bg>
    <p:spTree>
      <p:nvGrpSpPr>
        <p:cNvPr id="1" name=""/>
        <p:cNvGrpSpPr/>
        <p:nvPr/>
      </p:nvGrpSpPr>
      <p:grpSpPr>
        <a:xfrm>
          <a:off x="0" y="0"/>
          <a:ext cx="0" cy="0"/>
          <a:chOff x="0" y="0"/>
          <a:chExt cx="0" cy="0"/>
        </a:xfrm>
      </p:grpSpPr>
      <p:pic>
        <p:nvPicPr>
          <p:cNvPr id="24" name="Picture 23" descr="A yellow surface with a black border&#10;&#10;Description automatically generated with medium confidence">
            <a:extLst>
              <a:ext uri="{FF2B5EF4-FFF2-40B4-BE49-F238E27FC236}">
                <a16:creationId xmlns:a16="http://schemas.microsoft.com/office/drawing/2014/main" id="{1D5C38DC-3007-7244-816B-56782237BE61}"/>
              </a:ext>
            </a:extLst>
          </p:cNvPr>
          <p:cNvPicPr>
            <a:picLocks noChangeAspect="1"/>
          </p:cNvPicPr>
          <p:nvPr userDrawn="1"/>
        </p:nvPicPr>
        <p:blipFill rotWithShape="1">
          <a:blip r:embed="rId2"/>
          <a:srcRect t="45522" b="4187"/>
          <a:stretch/>
        </p:blipFill>
        <p:spPr>
          <a:xfrm>
            <a:off x="138896" y="4630707"/>
            <a:ext cx="12053104" cy="1947894"/>
          </a:xfrm>
          <a:prstGeom prst="rect">
            <a:avLst/>
          </a:prstGeom>
        </p:spPr>
      </p:pic>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6" y="5115072"/>
            <a:ext cx="10758377"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6" y="5624358"/>
            <a:ext cx="10758377" cy="332399"/>
          </a:xfrm>
        </p:spPr>
        <p:txBody>
          <a:bodyPr wrap="square" lIns="0" tIns="0" rIns="0" bIns="0">
            <a:normAutofit/>
          </a:bodyPr>
          <a:lstStyle>
            <a:lvl1pPr marL="0" indent="0" algn="l">
              <a:buFontTx/>
              <a:buNone/>
              <a:defRPr sz="20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9400"/>
            <a:ext cx="277792" cy="63008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77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2485674"/>
            <a:ext cx="10757719" cy="1666936"/>
          </a:xfrm>
        </p:spPr>
        <p:txBody>
          <a:bodyPr lIns="0" rIns="0">
            <a:normAutofit/>
          </a:bodyPr>
          <a:lstStyle>
            <a:lvl1pPr marL="0" indent="0" algn="l">
              <a:lnSpc>
                <a:spcPts val="5600"/>
              </a:lnSpc>
              <a:buFontTx/>
              <a:buNone/>
              <a:defRPr sz="60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Blue and Gold Title Slide </a:t>
            </a:r>
            <a:br>
              <a:rPr lang="en-US"/>
            </a:br>
            <a:r>
              <a:rPr lang="en-US"/>
              <a:t>without Photo</a:t>
            </a:r>
          </a:p>
        </p:txBody>
      </p:sp>
      <p:pic>
        <p:nvPicPr>
          <p:cNvPr id="31" name="Picture 30">
            <a:extLst>
              <a:ext uri="{FF2B5EF4-FFF2-40B4-BE49-F238E27FC236}">
                <a16:creationId xmlns:a16="http://schemas.microsoft.com/office/drawing/2014/main" id="{4275037A-211A-0260-E975-502EF3457506}"/>
              </a:ext>
            </a:extLst>
          </p:cNvPr>
          <p:cNvPicPr>
            <a:picLocks noChangeAspect="1"/>
          </p:cNvPicPr>
          <p:nvPr userDrawn="1"/>
        </p:nvPicPr>
        <p:blipFill>
          <a:blip r:embed="rId3"/>
          <a:srcRect/>
          <a:stretch/>
        </p:blipFill>
        <p:spPr>
          <a:xfrm>
            <a:off x="9342689" y="362275"/>
            <a:ext cx="2407715" cy="748648"/>
          </a:xfrm>
          <a:prstGeom prst="rect">
            <a:avLst/>
          </a:prstGeom>
        </p:spPr>
      </p:pic>
      <p:pic>
        <p:nvPicPr>
          <p:cNvPr id="4" name="Picture 3">
            <a:extLst>
              <a:ext uri="{FF2B5EF4-FFF2-40B4-BE49-F238E27FC236}">
                <a16:creationId xmlns:a16="http://schemas.microsoft.com/office/drawing/2014/main" id="{5644B56F-DBF0-5E24-D0D7-7E9B61823D3A}"/>
              </a:ext>
            </a:extLst>
          </p:cNvPr>
          <p:cNvPicPr>
            <a:picLocks noChangeAspect="1"/>
          </p:cNvPicPr>
          <p:nvPr userDrawn="1"/>
        </p:nvPicPr>
        <p:blipFill>
          <a:blip r:embed="rId4"/>
          <a:srcRect/>
          <a:stretch/>
        </p:blipFill>
        <p:spPr>
          <a:xfrm>
            <a:off x="277792" y="1607"/>
            <a:ext cx="277793" cy="277793"/>
          </a:xfrm>
          <a:prstGeom prst="rect">
            <a:avLst/>
          </a:prstGeom>
        </p:spPr>
      </p:pic>
      <p:pic>
        <p:nvPicPr>
          <p:cNvPr id="5" name="Picture 4">
            <a:extLst>
              <a:ext uri="{FF2B5EF4-FFF2-40B4-BE49-F238E27FC236}">
                <a16:creationId xmlns:a16="http://schemas.microsoft.com/office/drawing/2014/main" id="{004D2ED6-4301-65EC-735C-BFB59AE47C8E}"/>
              </a:ext>
            </a:extLst>
          </p:cNvPr>
          <p:cNvPicPr>
            <a:picLocks noChangeAspect="1"/>
          </p:cNvPicPr>
          <p:nvPr userDrawn="1"/>
        </p:nvPicPr>
        <p:blipFill>
          <a:blip r:embed="rId4"/>
          <a:srcRect/>
          <a:stretch/>
        </p:blipFill>
        <p:spPr>
          <a:xfrm>
            <a:off x="11795313" y="6183519"/>
            <a:ext cx="396687" cy="396687"/>
          </a:xfrm>
          <a:prstGeom prst="rect">
            <a:avLst/>
          </a:prstGeom>
        </p:spPr>
      </p:pic>
      <p:sp>
        <p:nvSpPr>
          <p:cNvPr id="2" name="Text Placeholder 13">
            <a:extLst>
              <a:ext uri="{FF2B5EF4-FFF2-40B4-BE49-F238E27FC236}">
                <a16:creationId xmlns:a16="http://schemas.microsoft.com/office/drawing/2014/main" id="{C8B43FE5-DF06-EE45-EB33-BE5270026915}"/>
              </a:ext>
            </a:extLst>
          </p:cNvPr>
          <p:cNvSpPr>
            <a:spLocks noGrp="1"/>
          </p:cNvSpPr>
          <p:nvPr>
            <p:ph type="body" sz="quarter" idx="14" hasCustomPrompt="1"/>
          </p:nvPr>
        </p:nvSpPr>
        <p:spPr>
          <a:xfrm>
            <a:off x="992027" y="1965617"/>
            <a:ext cx="10757718" cy="249299"/>
          </a:xfrm>
        </p:spPr>
        <p:txBody>
          <a:bodyPr wrap="square" lIns="0" tIns="0" rIns="0" bIns="0">
            <a:noAutofit/>
          </a:bodyPr>
          <a:lstStyle>
            <a:lvl1pPr marL="0" indent="0" algn="l">
              <a:buFontTx/>
              <a:buNone/>
              <a:defRPr sz="1600" b="0">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spTree>
    <p:extLst>
      <p:ext uri="{BB962C8B-B14F-4D97-AF65-F5344CB8AC3E}">
        <p14:creationId xmlns:p14="http://schemas.microsoft.com/office/powerpoint/2010/main" val="3456383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hite with Photo">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93055"/>
            <a:ext cx="6335545" cy="1666936"/>
          </a:xfrm>
        </p:spPr>
        <p:txBody>
          <a:bodyPr lIns="0" rIns="0">
            <a:normAutofit/>
          </a:bodyPr>
          <a:lstStyle>
            <a:lvl1pPr marL="0" indent="0" algn="l">
              <a:lnSpc>
                <a:spcPts val="5100"/>
              </a:lnSpc>
              <a:buFontTx/>
              <a:buNone/>
              <a:defRPr sz="55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White Title Slide </a:t>
            </a:r>
            <a:br>
              <a:rPr lang="en-US"/>
            </a:br>
            <a:r>
              <a:rPr lang="en-US"/>
              <a:t>with Photo</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75403"/>
            <a:ext cx="6335845"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7" y="5684689"/>
            <a:ext cx="6335845" cy="332399"/>
          </a:xfrm>
        </p:spPr>
        <p:txBody>
          <a:bodyPr wrap="square" lIns="0" tIns="0" rIns="0" bIns="0">
            <a:normAutofit/>
          </a:bodyPr>
          <a:lstStyle>
            <a:lvl1pPr marL="0" indent="0" algn="l">
              <a:buFontTx/>
              <a:buNone/>
              <a:defRPr sz="20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7793"/>
            <a:ext cx="277792" cy="630241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3799936" y="3058064"/>
            <a:ext cx="277792" cy="732207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779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61190"/>
            <a:ext cx="6335545" cy="249299"/>
          </a:xfrm>
        </p:spPr>
        <p:txBody>
          <a:bodyPr wrap="square" lIns="0" tIns="0" rIns="0" bIns="0">
            <a:noAutofit/>
          </a:bodyPr>
          <a:lstStyle>
            <a:lvl1pPr marL="0" indent="0" algn="l">
              <a:buFontTx/>
              <a:buNone/>
              <a:defRPr sz="16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 name="Picture 1">
            <a:extLst>
              <a:ext uri="{FF2B5EF4-FFF2-40B4-BE49-F238E27FC236}">
                <a16:creationId xmlns:a16="http://schemas.microsoft.com/office/drawing/2014/main" id="{8468F677-27D4-F226-EA6A-640C50B4F119}"/>
              </a:ext>
            </a:extLst>
          </p:cNvPr>
          <p:cNvPicPr>
            <a:picLocks noChangeAspect="1"/>
          </p:cNvPicPr>
          <p:nvPr userDrawn="1"/>
        </p:nvPicPr>
        <p:blipFill>
          <a:blip r:embed="rId2"/>
          <a:srcRect/>
          <a:stretch/>
        </p:blipFill>
        <p:spPr>
          <a:xfrm>
            <a:off x="942777" y="499410"/>
            <a:ext cx="2407712" cy="748648"/>
          </a:xfrm>
          <a:prstGeom prst="rect">
            <a:avLst/>
          </a:prstGeom>
        </p:spPr>
      </p:pic>
      <p:sp>
        <p:nvSpPr>
          <p:cNvPr id="26" name="Picture Placeholder 25">
            <a:extLst>
              <a:ext uri="{FF2B5EF4-FFF2-40B4-BE49-F238E27FC236}">
                <a16:creationId xmlns:a16="http://schemas.microsoft.com/office/drawing/2014/main" id="{F0410E6F-D471-B671-6E0C-74DBDEB712B7}"/>
              </a:ext>
            </a:extLst>
          </p:cNvPr>
          <p:cNvSpPr>
            <a:spLocks noGrp="1"/>
          </p:cNvSpPr>
          <p:nvPr>
            <p:ph type="pic" sz="quarter" idx="15" hasCustomPrompt="1"/>
          </p:nvPr>
        </p:nvSpPr>
        <p:spPr>
          <a:xfrm>
            <a:off x="7599871" y="0"/>
            <a:ext cx="4588917" cy="6858000"/>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cxnSp>
        <p:nvCxnSpPr>
          <p:cNvPr id="19" name="Straight Connector 18">
            <a:extLst>
              <a:ext uri="{FF2B5EF4-FFF2-40B4-BE49-F238E27FC236}">
                <a16:creationId xmlns:a16="http://schemas.microsoft.com/office/drawing/2014/main" id="{C3D85869-6C04-519E-1D41-3409469421F3}"/>
              </a:ext>
            </a:extLst>
          </p:cNvPr>
          <p:cNvCxnSpPr>
            <a:cxnSpLocks/>
          </p:cNvCxnSpPr>
          <p:nvPr userDrawn="1"/>
        </p:nvCxnSpPr>
        <p:spPr>
          <a:xfrm>
            <a:off x="980876" y="4381940"/>
            <a:ext cx="2546095" cy="0"/>
          </a:xfrm>
          <a:prstGeom prst="line">
            <a:avLst/>
          </a:prstGeom>
          <a:ln w="50800" cap="flat">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A blue and white checkered flag&#10;&#10;Description automatically generated">
            <a:extLst>
              <a:ext uri="{FF2B5EF4-FFF2-40B4-BE49-F238E27FC236}">
                <a16:creationId xmlns:a16="http://schemas.microsoft.com/office/drawing/2014/main" id="{D13415A7-A6AE-1C88-17A4-5C4AA874D05A}"/>
              </a:ext>
            </a:extLst>
          </p:cNvPr>
          <p:cNvPicPr>
            <a:picLocks noChangeAspect="1"/>
          </p:cNvPicPr>
          <p:nvPr userDrawn="1"/>
        </p:nvPicPr>
        <p:blipFill>
          <a:blip r:embed="rId3"/>
          <a:stretch>
            <a:fillRect/>
          </a:stretch>
        </p:blipFill>
        <p:spPr>
          <a:xfrm>
            <a:off x="277792" y="0"/>
            <a:ext cx="277793" cy="277793"/>
          </a:xfrm>
          <a:prstGeom prst="rect">
            <a:avLst/>
          </a:prstGeom>
        </p:spPr>
      </p:pic>
    </p:spTree>
    <p:extLst>
      <p:ext uri="{BB962C8B-B14F-4D97-AF65-F5344CB8AC3E}">
        <p14:creationId xmlns:p14="http://schemas.microsoft.com/office/powerpoint/2010/main" val="3311533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Blue with Photo">
    <p:bg>
      <p:bgPr>
        <a:solidFill>
          <a:srgbClr val="003594"/>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80849"/>
            <a:ext cx="6335545" cy="1666936"/>
          </a:xfrm>
        </p:spPr>
        <p:txBody>
          <a:bodyPr lIns="0" rIns="0">
            <a:normAutofit/>
          </a:bodyPr>
          <a:lstStyle>
            <a:lvl1pPr marL="0" indent="0" algn="l">
              <a:lnSpc>
                <a:spcPts val="5100"/>
              </a:lnSpc>
              <a:buFontTx/>
              <a:buNone/>
              <a:defRPr sz="55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Blue Title Slide </a:t>
            </a:r>
            <a:br>
              <a:rPr lang="en-US"/>
            </a:br>
            <a:r>
              <a:rPr lang="en-US"/>
              <a:t>with Photo</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67650"/>
            <a:ext cx="6335845" cy="332399"/>
          </a:xfrm>
        </p:spPr>
        <p:txBody>
          <a:bodyPr wrap="square" lIns="0" tIns="0" rIns="0" bIns="0">
            <a:normAutofit/>
          </a:bodyPr>
          <a:lstStyle>
            <a:lvl1pPr marL="0" indent="0" algn="l">
              <a:buFontTx/>
              <a:buNone/>
              <a:defRPr sz="2000" b="1">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7" y="5676936"/>
            <a:ext cx="6335845" cy="332399"/>
          </a:xfrm>
        </p:spPr>
        <p:txBody>
          <a:bodyPr wrap="square" lIns="0" tIns="0" rIns="0" bIns="0">
            <a:normAutofit/>
          </a:bodyPr>
          <a:lstStyle>
            <a:lvl1pPr marL="0" indent="0" algn="l">
              <a:buFontTx/>
              <a:buNone/>
              <a:defRPr sz="20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9400"/>
            <a:ext cx="277792" cy="630080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3800739" y="3057261"/>
            <a:ext cx="277792" cy="732368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1"/>
            <a:ext cx="277794" cy="2793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50669"/>
            <a:ext cx="6335545" cy="249299"/>
          </a:xfrm>
        </p:spPr>
        <p:txBody>
          <a:bodyPr wrap="square" lIns="0" tIns="0" rIns="0" bIns="0">
            <a:noAutofit/>
          </a:bodyPr>
          <a:lstStyle>
            <a:lvl1pPr marL="0" indent="0" algn="l">
              <a:buFontTx/>
              <a:buNone/>
              <a:defRPr sz="1600" b="0">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 name="Picture 1">
            <a:extLst>
              <a:ext uri="{FF2B5EF4-FFF2-40B4-BE49-F238E27FC236}">
                <a16:creationId xmlns:a16="http://schemas.microsoft.com/office/drawing/2014/main" id="{8468F677-27D4-F226-EA6A-640C50B4F119}"/>
              </a:ext>
            </a:extLst>
          </p:cNvPr>
          <p:cNvPicPr>
            <a:picLocks noChangeAspect="1"/>
          </p:cNvPicPr>
          <p:nvPr userDrawn="1"/>
        </p:nvPicPr>
        <p:blipFill>
          <a:blip r:embed="rId2"/>
          <a:srcRect/>
          <a:stretch/>
        </p:blipFill>
        <p:spPr>
          <a:xfrm>
            <a:off x="942776" y="499410"/>
            <a:ext cx="2407715" cy="748648"/>
          </a:xfrm>
          <a:prstGeom prst="rect">
            <a:avLst/>
          </a:prstGeom>
        </p:spPr>
      </p:pic>
      <p:sp>
        <p:nvSpPr>
          <p:cNvPr id="26" name="Picture Placeholder 25">
            <a:extLst>
              <a:ext uri="{FF2B5EF4-FFF2-40B4-BE49-F238E27FC236}">
                <a16:creationId xmlns:a16="http://schemas.microsoft.com/office/drawing/2014/main" id="{F0410E6F-D471-B671-6E0C-74DBDEB712B7}"/>
              </a:ext>
            </a:extLst>
          </p:cNvPr>
          <p:cNvSpPr>
            <a:spLocks noGrp="1"/>
          </p:cNvSpPr>
          <p:nvPr>
            <p:ph type="pic" sz="quarter" idx="15" hasCustomPrompt="1"/>
          </p:nvPr>
        </p:nvSpPr>
        <p:spPr>
          <a:xfrm>
            <a:off x="7601478" y="-1"/>
            <a:ext cx="4588917" cy="6857989"/>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cxnSp>
        <p:nvCxnSpPr>
          <p:cNvPr id="37" name="Straight Connector 36">
            <a:extLst>
              <a:ext uri="{FF2B5EF4-FFF2-40B4-BE49-F238E27FC236}">
                <a16:creationId xmlns:a16="http://schemas.microsoft.com/office/drawing/2014/main" id="{F3A0FC9E-F151-4C49-4B48-50132E8F9518}"/>
              </a:ext>
            </a:extLst>
          </p:cNvPr>
          <p:cNvCxnSpPr>
            <a:cxnSpLocks/>
          </p:cNvCxnSpPr>
          <p:nvPr userDrawn="1"/>
        </p:nvCxnSpPr>
        <p:spPr>
          <a:xfrm>
            <a:off x="980876" y="4381940"/>
            <a:ext cx="2546095" cy="0"/>
          </a:xfrm>
          <a:prstGeom prst="line">
            <a:avLst/>
          </a:prstGeom>
          <a:ln w="50800" cap="flat">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97031A7-4AB0-D3F7-241B-0D14F8E4A5C4}"/>
              </a:ext>
            </a:extLst>
          </p:cNvPr>
          <p:cNvPicPr>
            <a:picLocks noChangeAspect="1"/>
          </p:cNvPicPr>
          <p:nvPr userDrawn="1"/>
        </p:nvPicPr>
        <p:blipFill>
          <a:blip r:embed="rId3"/>
          <a:srcRect/>
          <a:stretch/>
        </p:blipFill>
        <p:spPr>
          <a:xfrm>
            <a:off x="277792" y="1607"/>
            <a:ext cx="277793" cy="277793"/>
          </a:xfrm>
          <a:prstGeom prst="rect">
            <a:avLst/>
          </a:prstGeom>
        </p:spPr>
      </p:pic>
    </p:spTree>
    <p:extLst>
      <p:ext uri="{BB962C8B-B14F-4D97-AF65-F5344CB8AC3E}">
        <p14:creationId xmlns:p14="http://schemas.microsoft.com/office/powerpoint/2010/main" val="221405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Gold with Photo">
    <p:bg>
      <p:bgPr>
        <a:solidFill>
          <a:schemeClr val="accent2"/>
        </a:solidFill>
        <a:effectLst/>
      </p:bgPr>
    </p:bg>
    <p:spTree>
      <p:nvGrpSpPr>
        <p:cNvPr id="1" name=""/>
        <p:cNvGrpSpPr/>
        <p:nvPr/>
      </p:nvGrpSpPr>
      <p:grpSpPr>
        <a:xfrm>
          <a:off x="0" y="0"/>
          <a:ext cx="0" cy="0"/>
          <a:chOff x="0" y="0"/>
          <a:chExt cx="0" cy="0"/>
        </a:xfrm>
      </p:grpSpPr>
      <p:pic>
        <p:nvPicPr>
          <p:cNvPr id="3" name="Picture 2" descr="A yellow surface with a black border&#10;&#10;Description automatically generated with medium confidence">
            <a:extLst>
              <a:ext uri="{FF2B5EF4-FFF2-40B4-BE49-F238E27FC236}">
                <a16:creationId xmlns:a16="http://schemas.microsoft.com/office/drawing/2014/main" id="{65AC2E60-2D04-DC4E-7120-2C38694351E9}"/>
              </a:ext>
            </a:extLst>
          </p:cNvPr>
          <p:cNvPicPr>
            <a:picLocks noChangeAspect="1"/>
          </p:cNvPicPr>
          <p:nvPr userDrawn="1"/>
        </p:nvPicPr>
        <p:blipFill rotWithShape="1">
          <a:blip r:embed="rId2"/>
          <a:srcRect t="45522" r="38099" b="4187"/>
          <a:stretch/>
        </p:blipFill>
        <p:spPr>
          <a:xfrm>
            <a:off x="138896" y="4630707"/>
            <a:ext cx="7460975" cy="1947894"/>
          </a:xfrm>
          <a:prstGeom prst="rect">
            <a:avLst/>
          </a:prstGeom>
        </p:spPr>
      </p:pic>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93055"/>
            <a:ext cx="6335545" cy="1666936"/>
          </a:xfrm>
        </p:spPr>
        <p:txBody>
          <a:bodyPr lIns="0" rIns="0">
            <a:normAutofit/>
          </a:bodyPr>
          <a:lstStyle>
            <a:lvl1pPr marL="0" indent="0" algn="l">
              <a:lnSpc>
                <a:spcPts val="5100"/>
              </a:lnSpc>
              <a:buFontTx/>
              <a:buNone/>
              <a:defRPr sz="5500" b="1">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Gold Title Slide </a:t>
            </a:r>
            <a:br>
              <a:rPr lang="en-US"/>
            </a:br>
            <a:r>
              <a:rPr lang="en-US"/>
              <a:t>with Photo</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75403"/>
            <a:ext cx="6335845"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7" y="5684689"/>
            <a:ext cx="6335845" cy="332399"/>
          </a:xfrm>
        </p:spPr>
        <p:txBody>
          <a:bodyPr wrap="square" lIns="0" tIns="0" rIns="0" bIns="0">
            <a:normAutofit/>
          </a:bodyPr>
          <a:lstStyle>
            <a:lvl1pPr marL="0" indent="0" algn="l">
              <a:buFontTx/>
              <a:buNone/>
              <a:defRPr sz="20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9400"/>
            <a:ext cx="277792" cy="63008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3799936" y="3058064"/>
            <a:ext cx="277792" cy="73220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77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61190"/>
            <a:ext cx="6335545" cy="249299"/>
          </a:xfrm>
        </p:spPr>
        <p:txBody>
          <a:bodyPr wrap="square" lIns="0" tIns="0" rIns="0" bIns="0">
            <a:noAutofit/>
          </a:bodyPr>
          <a:lstStyle>
            <a:lvl1pPr marL="0" indent="0" algn="l">
              <a:buFontTx/>
              <a:buNone/>
              <a:defRPr sz="16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 name="Picture 1">
            <a:extLst>
              <a:ext uri="{FF2B5EF4-FFF2-40B4-BE49-F238E27FC236}">
                <a16:creationId xmlns:a16="http://schemas.microsoft.com/office/drawing/2014/main" id="{8468F677-27D4-F226-EA6A-640C50B4F119}"/>
              </a:ext>
            </a:extLst>
          </p:cNvPr>
          <p:cNvPicPr>
            <a:picLocks noChangeAspect="1"/>
          </p:cNvPicPr>
          <p:nvPr userDrawn="1"/>
        </p:nvPicPr>
        <p:blipFill>
          <a:blip r:embed="rId3"/>
          <a:srcRect/>
          <a:stretch/>
        </p:blipFill>
        <p:spPr>
          <a:xfrm>
            <a:off x="942777" y="499410"/>
            <a:ext cx="2407712" cy="748648"/>
          </a:xfrm>
          <a:prstGeom prst="rect">
            <a:avLst/>
          </a:prstGeom>
        </p:spPr>
      </p:pic>
      <p:sp>
        <p:nvSpPr>
          <p:cNvPr id="26" name="Picture Placeholder 25">
            <a:extLst>
              <a:ext uri="{FF2B5EF4-FFF2-40B4-BE49-F238E27FC236}">
                <a16:creationId xmlns:a16="http://schemas.microsoft.com/office/drawing/2014/main" id="{F0410E6F-D471-B671-6E0C-74DBDEB712B7}"/>
              </a:ext>
            </a:extLst>
          </p:cNvPr>
          <p:cNvSpPr>
            <a:spLocks noGrp="1"/>
          </p:cNvSpPr>
          <p:nvPr>
            <p:ph type="pic" sz="quarter" idx="15" hasCustomPrompt="1"/>
          </p:nvPr>
        </p:nvSpPr>
        <p:spPr>
          <a:xfrm>
            <a:off x="7599871" y="0"/>
            <a:ext cx="4588917" cy="6858000"/>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pic>
        <p:nvPicPr>
          <p:cNvPr id="4" name="Picture 3">
            <a:extLst>
              <a:ext uri="{FF2B5EF4-FFF2-40B4-BE49-F238E27FC236}">
                <a16:creationId xmlns:a16="http://schemas.microsoft.com/office/drawing/2014/main" id="{DB1AC4CC-E82D-C52D-BF74-5783AA217824}"/>
              </a:ext>
            </a:extLst>
          </p:cNvPr>
          <p:cNvPicPr>
            <a:picLocks noChangeAspect="1"/>
          </p:cNvPicPr>
          <p:nvPr userDrawn="1"/>
        </p:nvPicPr>
        <p:blipFill>
          <a:blip r:embed="rId4"/>
          <a:srcRect/>
          <a:stretch/>
        </p:blipFill>
        <p:spPr>
          <a:xfrm>
            <a:off x="277792" y="1607"/>
            <a:ext cx="277793" cy="277793"/>
          </a:xfrm>
          <a:prstGeom prst="rect">
            <a:avLst/>
          </a:prstGeom>
        </p:spPr>
      </p:pic>
    </p:spTree>
    <p:extLst>
      <p:ext uri="{BB962C8B-B14F-4D97-AF65-F5344CB8AC3E}">
        <p14:creationId xmlns:p14="http://schemas.microsoft.com/office/powerpoint/2010/main" val="40474840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92AEF9-615A-69FA-B153-FE7135B98005}"/>
              </a:ext>
            </a:extLst>
          </p:cNvPr>
          <p:cNvSpPr/>
          <p:nvPr userDrawn="1"/>
        </p:nvSpPr>
        <p:spPr>
          <a:xfrm>
            <a:off x="0" y="279400"/>
            <a:ext cx="277792" cy="63007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5197" y="762803"/>
            <a:ext cx="277792" cy="1191260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9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31010F5-3AE2-BE59-8F60-AC6E8F9FB14B}"/>
              </a:ext>
            </a:extLst>
          </p:cNvPr>
          <p:cNvCxnSpPr>
            <a:cxnSpLocks/>
          </p:cNvCxnSpPr>
          <p:nvPr userDrawn="1"/>
        </p:nvCxnSpPr>
        <p:spPr>
          <a:xfrm>
            <a:off x="855741" y="2870621"/>
            <a:ext cx="2546095" cy="0"/>
          </a:xfrm>
          <a:prstGeom prst="line">
            <a:avLst/>
          </a:prstGeom>
          <a:ln w="50800" cap="flat">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8">
            <a:extLst>
              <a:ext uri="{FF2B5EF4-FFF2-40B4-BE49-F238E27FC236}">
                <a16:creationId xmlns:a16="http://schemas.microsoft.com/office/drawing/2014/main" id="{7A3104D1-E46B-870F-7B19-860853CFA53B}"/>
              </a:ext>
            </a:extLst>
          </p:cNvPr>
          <p:cNvSpPr>
            <a:spLocks noGrp="1"/>
          </p:cNvSpPr>
          <p:nvPr>
            <p:ph type="body" sz="quarter" idx="10" hasCustomPrompt="1"/>
          </p:nvPr>
        </p:nvSpPr>
        <p:spPr>
          <a:xfrm>
            <a:off x="855740" y="1309853"/>
            <a:ext cx="10060615" cy="1306365"/>
          </a:xfrm>
          <a:noFill/>
        </p:spPr>
        <p:txBody>
          <a:bodyPr lIns="0" tIns="0" rIns="0" bIns="0" anchor="b" anchorCtr="0">
            <a:normAutofit/>
          </a:bodyPr>
          <a:lstStyle>
            <a:lvl1pPr marL="0" indent="0" algn="l">
              <a:lnSpc>
                <a:spcPts val="5600"/>
              </a:lnSpc>
              <a:buFontTx/>
              <a:buNone/>
              <a:defRPr sz="6600" b="1">
                <a:solidFill>
                  <a:schemeClr val="accent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Section Header</a:t>
            </a:r>
          </a:p>
        </p:txBody>
      </p:sp>
      <p:sp>
        <p:nvSpPr>
          <p:cNvPr id="3" name="Text Placeholder 3">
            <a:extLst>
              <a:ext uri="{FF2B5EF4-FFF2-40B4-BE49-F238E27FC236}">
                <a16:creationId xmlns:a16="http://schemas.microsoft.com/office/drawing/2014/main" id="{39A7D4DA-3313-441C-DF5B-10DFEE6D3A2F}"/>
              </a:ext>
            </a:extLst>
          </p:cNvPr>
          <p:cNvSpPr>
            <a:spLocks noGrp="1"/>
          </p:cNvSpPr>
          <p:nvPr>
            <p:ph type="body" sz="quarter" idx="11" hasCustomPrompt="1"/>
          </p:nvPr>
        </p:nvSpPr>
        <p:spPr>
          <a:xfrm>
            <a:off x="855739" y="3125026"/>
            <a:ext cx="6786839" cy="2982264"/>
          </a:xfrm>
        </p:spPr>
        <p:txBody>
          <a:bodyPr lIns="0" rIns="0">
            <a:normAutofit/>
          </a:bodyPr>
          <a:lstStyle>
            <a:lvl1pPr marL="0" indent="0">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stStyle>
          <a:p>
            <a:pPr lvl="0"/>
            <a:r>
              <a:rPr lang="en-US"/>
              <a:t>Text goes here …</a:t>
            </a:r>
          </a:p>
        </p:txBody>
      </p:sp>
      <p:pic>
        <p:nvPicPr>
          <p:cNvPr id="6" name="Picture 5">
            <a:extLst>
              <a:ext uri="{FF2B5EF4-FFF2-40B4-BE49-F238E27FC236}">
                <a16:creationId xmlns:a16="http://schemas.microsoft.com/office/drawing/2014/main" id="{2A421BCE-2C8B-DC79-F4FC-50E03BCF09B9}"/>
              </a:ext>
            </a:extLst>
          </p:cNvPr>
          <p:cNvPicPr>
            <a:picLocks noChangeAspect="1"/>
          </p:cNvPicPr>
          <p:nvPr userDrawn="1"/>
        </p:nvPicPr>
        <p:blipFill>
          <a:blip r:embed="rId3"/>
          <a:srcRect/>
          <a:stretch/>
        </p:blipFill>
        <p:spPr>
          <a:xfrm>
            <a:off x="277792" y="1607"/>
            <a:ext cx="277793" cy="277793"/>
          </a:xfrm>
          <a:prstGeom prst="rect">
            <a:avLst/>
          </a:prstGeom>
        </p:spPr>
      </p:pic>
      <p:pic>
        <p:nvPicPr>
          <p:cNvPr id="9" name="Picture 8">
            <a:extLst>
              <a:ext uri="{FF2B5EF4-FFF2-40B4-BE49-F238E27FC236}">
                <a16:creationId xmlns:a16="http://schemas.microsoft.com/office/drawing/2014/main" id="{B64422F2-CEE0-6A65-5F5C-D9999D4AA719}"/>
              </a:ext>
            </a:extLst>
          </p:cNvPr>
          <p:cNvPicPr>
            <a:picLocks noChangeAspect="1"/>
          </p:cNvPicPr>
          <p:nvPr userDrawn="1"/>
        </p:nvPicPr>
        <p:blipFill>
          <a:blip r:embed="rId4"/>
          <a:srcRect/>
          <a:stretch/>
        </p:blipFill>
        <p:spPr>
          <a:xfrm>
            <a:off x="9312421" y="5595101"/>
            <a:ext cx="2407715" cy="748648"/>
          </a:xfrm>
          <a:prstGeom prst="rect">
            <a:avLst/>
          </a:prstGeom>
        </p:spPr>
      </p:pic>
      <p:pic>
        <p:nvPicPr>
          <p:cNvPr id="13" name="Picture 12">
            <a:extLst>
              <a:ext uri="{FF2B5EF4-FFF2-40B4-BE49-F238E27FC236}">
                <a16:creationId xmlns:a16="http://schemas.microsoft.com/office/drawing/2014/main" id="{D355CB9E-1E50-B642-DD25-E9CDD6AC353F}"/>
              </a:ext>
            </a:extLst>
          </p:cNvPr>
          <p:cNvPicPr>
            <a:picLocks noChangeAspect="1"/>
          </p:cNvPicPr>
          <p:nvPr userDrawn="1"/>
        </p:nvPicPr>
        <p:blipFill>
          <a:blip r:embed="rId5"/>
          <a:srcRect/>
          <a:stretch/>
        </p:blipFill>
        <p:spPr>
          <a:xfrm>
            <a:off x="11795313" y="6183519"/>
            <a:ext cx="396687" cy="396687"/>
          </a:xfrm>
          <a:prstGeom prst="rect">
            <a:avLst/>
          </a:prstGeom>
        </p:spPr>
      </p:pic>
    </p:spTree>
    <p:extLst>
      <p:ext uri="{BB962C8B-B14F-4D97-AF65-F5344CB8AC3E}">
        <p14:creationId xmlns:p14="http://schemas.microsoft.com/office/powerpoint/2010/main" val="2475982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Gold w/Photo">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F0410E6F-D471-B671-6E0C-74DBDEB712B7}"/>
              </a:ext>
            </a:extLst>
          </p:cNvPr>
          <p:cNvSpPr>
            <a:spLocks noGrp="1"/>
          </p:cNvSpPr>
          <p:nvPr>
            <p:ph type="pic" sz="quarter" idx="15" hasCustomPrompt="1"/>
          </p:nvPr>
        </p:nvSpPr>
        <p:spPr>
          <a:xfrm>
            <a:off x="0" y="0"/>
            <a:ext cx="12191999" cy="6858000"/>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13" name="Title 1">
            <a:extLst>
              <a:ext uri="{FF2B5EF4-FFF2-40B4-BE49-F238E27FC236}">
                <a16:creationId xmlns:a16="http://schemas.microsoft.com/office/drawing/2014/main" id="{8BF17CFD-BC04-2F02-8D7E-11AABD843BB1}"/>
              </a:ext>
            </a:extLst>
          </p:cNvPr>
          <p:cNvSpPr>
            <a:spLocks noGrp="1"/>
          </p:cNvSpPr>
          <p:nvPr>
            <p:ph type="title" hasCustomPrompt="1"/>
          </p:nvPr>
        </p:nvSpPr>
        <p:spPr>
          <a:xfrm>
            <a:off x="718059" y="955618"/>
            <a:ext cx="3589496" cy="590931"/>
          </a:xfrm>
          <a:solidFill>
            <a:schemeClr val="accent2"/>
          </a:solidFill>
        </p:spPr>
        <p:txBody>
          <a:bodyPr wrap="square" lIns="91440" tIns="91440" rIns="0" bIns="0" anchor="t" anchorCtr="0">
            <a:spAutoFit/>
          </a:bodyPr>
          <a:lstStyle>
            <a:lvl1pPr>
              <a:defRPr sz="3600">
                <a:solidFill>
                  <a:schemeClr val="accent1"/>
                </a:solidFill>
              </a:defRPr>
            </a:lvl1pPr>
          </a:lstStyle>
          <a:p>
            <a:r>
              <a:rPr lang="en-US"/>
              <a:t>Section Header</a:t>
            </a:r>
          </a:p>
        </p:txBody>
      </p:sp>
      <p:sp>
        <p:nvSpPr>
          <p:cNvPr id="4" name="Slide Number Placeholder 4">
            <a:extLst>
              <a:ext uri="{FF2B5EF4-FFF2-40B4-BE49-F238E27FC236}">
                <a16:creationId xmlns:a16="http://schemas.microsoft.com/office/drawing/2014/main" id="{2E3A784E-6A31-CB09-800E-D3D8675BCAB6}"/>
              </a:ext>
            </a:extLst>
          </p:cNvPr>
          <p:cNvSpPr>
            <a:spLocks noGrp="1"/>
          </p:cNvSpPr>
          <p:nvPr>
            <p:ph type="sldNum" sz="quarter" idx="4"/>
          </p:nvPr>
        </p:nvSpPr>
        <p:spPr>
          <a:xfrm>
            <a:off x="10999197" y="6492875"/>
            <a:ext cx="1192803" cy="365125"/>
          </a:xfrm>
          <a:solidFill>
            <a:schemeClr val="accent1"/>
          </a:solidFill>
        </p:spPr>
        <p:txBody>
          <a:bodyPr lIns="182880"/>
          <a:lstStyle>
            <a:lvl1pPr algn="l">
              <a:defRPr/>
            </a:lvl1p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pPr/>
              <a:t>‹#›</a:t>
            </a:fld>
            <a:endParaRPr lang="en-US" b="1">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9049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8A9E-46F4-68A8-4EA6-7E129747D4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18FE7-73D4-D5BE-3CA5-AD8B554C44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D918E-6FEA-418D-54D7-C8246502C116}"/>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5" name="Footer Placeholder 4">
            <a:extLst>
              <a:ext uri="{FF2B5EF4-FFF2-40B4-BE49-F238E27FC236}">
                <a16:creationId xmlns:a16="http://schemas.microsoft.com/office/drawing/2014/main" id="{EC770CEA-C16C-FB7F-4B26-A60093696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C4FED8-DEA0-C556-F229-A2C46F4D89A0}"/>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36934372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Bullet Single Column">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Single Column</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6F62F7C-2057-C77A-918A-9DDF21D2C816}"/>
              </a:ext>
            </a:extLst>
          </p:cNvPr>
          <p:cNvPicPr>
            <a:picLocks noChangeAspect="1"/>
          </p:cNvPicPr>
          <p:nvPr userDrawn="1"/>
        </p:nvPicPr>
        <p:blipFill>
          <a:blip r:embed="rId2"/>
          <a:srcRect/>
          <a:stretch/>
        </p:blipFill>
        <p:spPr>
          <a:xfrm>
            <a:off x="8937523" y="6461313"/>
            <a:ext cx="396687" cy="396687"/>
          </a:xfrm>
          <a:prstGeom prst="rect">
            <a:avLst/>
          </a:prstGeom>
        </p:spPr>
      </p:pic>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3"/>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1668250"/>
            <a:ext cx="10758375"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4">
            <a:extLst>
              <a:ext uri="{FF2B5EF4-FFF2-40B4-BE49-F238E27FC236}">
                <a16:creationId xmlns:a16="http://schemas.microsoft.com/office/drawing/2014/main" id="{7BF476AF-4398-4052-63A0-1B31558434F5}"/>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2" name="Picture 1" descr="A blue and white checkered flag&#10;&#10;Description automatically generated">
            <a:extLst>
              <a:ext uri="{FF2B5EF4-FFF2-40B4-BE49-F238E27FC236}">
                <a16:creationId xmlns:a16="http://schemas.microsoft.com/office/drawing/2014/main" id="{4502C974-BE97-9E07-A60C-77904D1327C9}"/>
              </a:ext>
            </a:extLst>
          </p:cNvPr>
          <p:cNvPicPr>
            <a:picLocks noChangeAspect="1"/>
          </p:cNvPicPr>
          <p:nvPr userDrawn="1"/>
        </p:nvPicPr>
        <p:blipFill>
          <a:blip r:embed="rId4"/>
          <a:stretch>
            <a:fillRect/>
          </a:stretch>
        </p:blipFill>
        <p:spPr>
          <a:xfrm>
            <a:off x="277792" y="0"/>
            <a:ext cx="277793" cy="277793"/>
          </a:xfrm>
          <a:prstGeom prst="rect">
            <a:avLst/>
          </a:prstGeom>
        </p:spPr>
      </p:pic>
      <p:sp>
        <p:nvSpPr>
          <p:cNvPr id="3" name="Rectangle 2">
            <a:extLst>
              <a:ext uri="{FF2B5EF4-FFF2-40B4-BE49-F238E27FC236}">
                <a16:creationId xmlns:a16="http://schemas.microsoft.com/office/drawing/2014/main" id="{D8F8999F-FC95-EF35-5D2F-AD1F29B319D7}"/>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Rectangle 4">
            <a:extLst>
              <a:ext uri="{FF2B5EF4-FFF2-40B4-BE49-F238E27FC236}">
                <a16:creationId xmlns:a16="http://schemas.microsoft.com/office/drawing/2014/main" id="{A4347CFB-3AF5-71EE-EA0E-FDB3F158A00F}"/>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663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ng Title and Bullet Single Colum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2064779"/>
            <a:ext cx="10758375" cy="3823690"/>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2" name="Text Placeholder 8">
            <a:extLst>
              <a:ext uri="{FF2B5EF4-FFF2-40B4-BE49-F238E27FC236}">
                <a16:creationId xmlns:a16="http://schemas.microsoft.com/office/drawing/2014/main" id="{83383223-7F09-6DDE-2C8B-58D6AB182643}"/>
              </a:ext>
            </a:extLst>
          </p:cNvPr>
          <p:cNvSpPr>
            <a:spLocks noGrp="1"/>
          </p:cNvSpPr>
          <p:nvPr>
            <p:ph type="body" sz="quarter" idx="16" hasCustomPrompt="1"/>
          </p:nvPr>
        </p:nvSpPr>
        <p:spPr>
          <a:xfrm>
            <a:off x="992355" y="476789"/>
            <a:ext cx="10757717" cy="126270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Long Title on two lines and </a:t>
            </a:r>
            <a:br>
              <a:rPr lang="en-US"/>
            </a:br>
            <a:r>
              <a:rPr lang="en-US"/>
              <a:t>Bullet Single Column</a:t>
            </a:r>
          </a:p>
        </p:txBody>
      </p:sp>
      <p:cxnSp>
        <p:nvCxnSpPr>
          <p:cNvPr id="3" name="Straight Connector 2">
            <a:extLst>
              <a:ext uri="{FF2B5EF4-FFF2-40B4-BE49-F238E27FC236}">
                <a16:creationId xmlns:a16="http://schemas.microsoft.com/office/drawing/2014/main" id="{6EB4B362-3391-D784-0F0C-DC000D3D5CD0}"/>
              </a:ext>
            </a:extLst>
          </p:cNvPr>
          <p:cNvCxnSpPr>
            <a:cxnSpLocks/>
          </p:cNvCxnSpPr>
          <p:nvPr userDrawn="1"/>
        </p:nvCxnSpPr>
        <p:spPr>
          <a:xfrm>
            <a:off x="980876" y="1739494"/>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blue and white checkered flag&#10;&#10;Description automatically generated">
            <a:extLst>
              <a:ext uri="{FF2B5EF4-FFF2-40B4-BE49-F238E27FC236}">
                <a16:creationId xmlns:a16="http://schemas.microsoft.com/office/drawing/2014/main" id="{3AA0380C-E8E8-C0F3-EDF9-9F683F6E6D93}"/>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6" name="Picture 5">
            <a:extLst>
              <a:ext uri="{FF2B5EF4-FFF2-40B4-BE49-F238E27FC236}">
                <a16:creationId xmlns:a16="http://schemas.microsoft.com/office/drawing/2014/main" id="{E3F74690-6671-D291-EC87-CA8846DA30DF}"/>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3" name="Rectangle 12">
            <a:extLst>
              <a:ext uri="{FF2B5EF4-FFF2-40B4-BE49-F238E27FC236}">
                <a16:creationId xmlns:a16="http://schemas.microsoft.com/office/drawing/2014/main" id="{5F07E24A-4E49-5599-84DB-30C2A8933834}"/>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Rectangle 13">
            <a:extLst>
              <a:ext uri="{FF2B5EF4-FFF2-40B4-BE49-F238E27FC236}">
                <a16:creationId xmlns:a16="http://schemas.microsoft.com/office/drawing/2014/main" id="{B1BF1D60-2D80-FEA5-0FE3-35D6EDB5B15A}"/>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4">
            <a:extLst>
              <a:ext uri="{FF2B5EF4-FFF2-40B4-BE49-F238E27FC236}">
                <a16:creationId xmlns:a16="http://schemas.microsoft.com/office/drawing/2014/main" id="{B0279DBE-F32D-C2F8-3A85-1C103D259CB0}"/>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5433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Bullet Double Column">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Double Column</a:t>
            </a:r>
          </a:p>
        </p:txBody>
      </p:sp>
      <p:pic>
        <p:nvPicPr>
          <p:cNvPr id="15" name="Picture 14">
            <a:extLst>
              <a:ext uri="{FF2B5EF4-FFF2-40B4-BE49-F238E27FC236}">
                <a16:creationId xmlns:a16="http://schemas.microsoft.com/office/drawing/2014/main" id="{32194554-1D04-2814-ACCE-E31F08852668}"/>
              </a:ext>
            </a:extLst>
          </p:cNvPr>
          <p:cNvPicPr>
            <a:picLocks noChangeAspect="1"/>
          </p:cNvPicPr>
          <p:nvPr userDrawn="1"/>
        </p:nvPicPr>
        <p:blipFill>
          <a:blip r:embed="rId2"/>
          <a:srcRect/>
          <a:stretch/>
        </p:blipFill>
        <p:spPr>
          <a:xfrm>
            <a:off x="9615592" y="6042015"/>
            <a:ext cx="2298616" cy="714726"/>
          </a:xfrm>
          <a:prstGeom prst="rect">
            <a:avLst/>
          </a:prstGeom>
        </p:spPr>
      </p:pic>
      <p:cxnSp>
        <p:nvCxnSpPr>
          <p:cNvPr id="9" name="Straight Connector 8">
            <a:extLst>
              <a:ext uri="{FF2B5EF4-FFF2-40B4-BE49-F238E27FC236}">
                <a16:creationId xmlns:a16="http://schemas.microsoft.com/office/drawing/2014/main" id="{2369C924-E29C-B20D-EB95-74627AA1B15B}"/>
              </a:ext>
            </a:extLst>
          </p:cNvPr>
          <p:cNvCxnSpPr>
            <a:cxnSpLocks/>
          </p:cNvCxnSpPr>
          <p:nvPr userDrawn="1"/>
        </p:nvCxnSpPr>
        <p:spPr>
          <a:xfrm flipV="1">
            <a:off x="6380190" y="168451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6439A8D-FB4A-4E5C-E063-CB604402D698}"/>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3">
            <a:extLst>
              <a:ext uri="{FF2B5EF4-FFF2-40B4-BE49-F238E27FC236}">
                <a16:creationId xmlns:a16="http://schemas.microsoft.com/office/drawing/2014/main" id="{6B90C570-9A5A-BB37-3FAC-29DEB411CC5A}"/>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cxnSp>
        <p:nvCxnSpPr>
          <p:cNvPr id="10" name="Straight Connector 9">
            <a:extLst>
              <a:ext uri="{FF2B5EF4-FFF2-40B4-BE49-F238E27FC236}">
                <a16:creationId xmlns:a16="http://schemas.microsoft.com/office/drawing/2014/main" id="{BACF0636-BF52-E125-2BBE-0B6A28C2F4C1}"/>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42C21A3F-5401-B65E-26AA-ED64C5DDF2C3}"/>
              </a:ext>
            </a:extLst>
          </p:cNvPr>
          <p:cNvSpPr>
            <a:spLocks noGrp="1"/>
          </p:cNvSpPr>
          <p:nvPr>
            <p:ph type="body" sz="quarter" idx="10" hasCustomPrompt="1"/>
          </p:nvPr>
        </p:nvSpPr>
        <p:spPr>
          <a:xfrm>
            <a:off x="991699" y="1668249"/>
            <a:ext cx="4929802"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14" name="Text Placeholder 3">
            <a:extLst>
              <a:ext uri="{FF2B5EF4-FFF2-40B4-BE49-F238E27FC236}">
                <a16:creationId xmlns:a16="http://schemas.microsoft.com/office/drawing/2014/main" id="{41D655C7-8571-AFB6-199A-D1CB208DDA97}"/>
              </a:ext>
            </a:extLst>
          </p:cNvPr>
          <p:cNvSpPr>
            <a:spLocks noGrp="1"/>
          </p:cNvSpPr>
          <p:nvPr>
            <p:ph type="body" sz="quarter" idx="17" hasCustomPrompt="1"/>
          </p:nvPr>
        </p:nvSpPr>
        <p:spPr>
          <a:xfrm>
            <a:off x="6816780" y="1668249"/>
            <a:ext cx="4929802"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4" name="Slide Number Placeholder 4">
            <a:extLst>
              <a:ext uri="{FF2B5EF4-FFF2-40B4-BE49-F238E27FC236}">
                <a16:creationId xmlns:a16="http://schemas.microsoft.com/office/drawing/2014/main" id="{DAB78245-F602-B59D-9347-42493BDA687B}"/>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5" name="Picture 4" descr="A blue and white checkered flag&#10;&#10;Description automatically generated">
            <a:extLst>
              <a:ext uri="{FF2B5EF4-FFF2-40B4-BE49-F238E27FC236}">
                <a16:creationId xmlns:a16="http://schemas.microsoft.com/office/drawing/2014/main" id="{9C2A7353-D238-C42C-5A37-A6A4C594181D}"/>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6" name="Picture 5">
            <a:extLst>
              <a:ext uri="{FF2B5EF4-FFF2-40B4-BE49-F238E27FC236}">
                <a16:creationId xmlns:a16="http://schemas.microsoft.com/office/drawing/2014/main" id="{71004D2F-F092-A5C2-4ADB-7545E59219A3}"/>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7" name="Rectangle 16">
            <a:extLst>
              <a:ext uri="{FF2B5EF4-FFF2-40B4-BE49-F238E27FC236}">
                <a16:creationId xmlns:a16="http://schemas.microsoft.com/office/drawing/2014/main" id="{15D30BAD-B66E-14B9-51E9-3F07B1A224E0}"/>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8" name="Rectangle 17">
            <a:extLst>
              <a:ext uri="{FF2B5EF4-FFF2-40B4-BE49-F238E27FC236}">
                <a16:creationId xmlns:a16="http://schemas.microsoft.com/office/drawing/2014/main" id="{1CC1D99E-6DDC-46D6-51A7-59C0B288E11E}"/>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740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Bullet Three Column">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Three Column</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1864890"/>
            <a:ext cx="3314831"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F22FD0CD-FD04-8634-D7B8-F280B324DE97}"/>
              </a:ext>
            </a:extLst>
          </p:cNvPr>
          <p:cNvSpPr>
            <a:spLocks noGrp="1"/>
          </p:cNvSpPr>
          <p:nvPr>
            <p:ph type="body" sz="quarter" idx="17" hasCustomPrompt="1"/>
          </p:nvPr>
        </p:nvSpPr>
        <p:spPr>
          <a:xfrm>
            <a:off x="8434717" y="1864890"/>
            <a:ext cx="3314831"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4" name="Text Placeholder 3">
            <a:extLst>
              <a:ext uri="{FF2B5EF4-FFF2-40B4-BE49-F238E27FC236}">
                <a16:creationId xmlns:a16="http://schemas.microsoft.com/office/drawing/2014/main" id="{1057C0FE-2BC5-D429-70D8-1C8427B99C5F}"/>
              </a:ext>
            </a:extLst>
          </p:cNvPr>
          <p:cNvSpPr>
            <a:spLocks noGrp="1"/>
          </p:cNvSpPr>
          <p:nvPr>
            <p:ph type="body" sz="quarter" idx="18" hasCustomPrompt="1"/>
          </p:nvPr>
        </p:nvSpPr>
        <p:spPr>
          <a:xfrm>
            <a:off x="4698459" y="1864890"/>
            <a:ext cx="3314831"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5" name="Straight Connector 4">
            <a:extLst>
              <a:ext uri="{FF2B5EF4-FFF2-40B4-BE49-F238E27FC236}">
                <a16:creationId xmlns:a16="http://schemas.microsoft.com/office/drawing/2014/main" id="{CF9D94BB-0800-CABF-5C41-80D1D663F9B7}"/>
              </a:ext>
            </a:extLst>
          </p:cNvPr>
          <p:cNvCxnSpPr>
            <a:cxnSpLocks/>
          </p:cNvCxnSpPr>
          <p:nvPr userDrawn="1"/>
        </p:nvCxnSpPr>
        <p:spPr>
          <a:xfrm flipV="1">
            <a:off x="4502228"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F221C7-D2C2-B9E7-D88F-EEAA59389135}"/>
              </a:ext>
            </a:extLst>
          </p:cNvPr>
          <p:cNvCxnSpPr>
            <a:cxnSpLocks/>
          </p:cNvCxnSpPr>
          <p:nvPr userDrawn="1"/>
        </p:nvCxnSpPr>
        <p:spPr>
          <a:xfrm flipV="1">
            <a:off x="8218822"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F529CBE9-E801-6775-C916-FBB425AF86E4}"/>
              </a:ext>
            </a:extLst>
          </p:cNvPr>
          <p:cNvSpPr>
            <a:spLocks noGrp="1"/>
          </p:cNvSpPr>
          <p:nvPr>
            <p:ph type="body" sz="quarter" idx="22" hasCustomPrompt="1"/>
          </p:nvPr>
        </p:nvSpPr>
        <p:spPr>
          <a:xfrm>
            <a:off x="8434717" y="1510929"/>
            <a:ext cx="3314831"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9" name="Text Placeholder 3">
            <a:extLst>
              <a:ext uri="{FF2B5EF4-FFF2-40B4-BE49-F238E27FC236}">
                <a16:creationId xmlns:a16="http://schemas.microsoft.com/office/drawing/2014/main" id="{FAEC8527-411E-5E2C-A2A5-FE0BFC4B0913}"/>
              </a:ext>
            </a:extLst>
          </p:cNvPr>
          <p:cNvSpPr>
            <a:spLocks noGrp="1"/>
          </p:cNvSpPr>
          <p:nvPr>
            <p:ph type="body" sz="quarter" idx="24" hasCustomPrompt="1"/>
          </p:nvPr>
        </p:nvSpPr>
        <p:spPr>
          <a:xfrm>
            <a:off x="991699" y="1510929"/>
            <a:ext cx="3314830"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0" name="Text Placeholder 3">
            <a:extLst>
              <a:ext uri="{FF2B5EF4-FFF2-40B4-BE49-F238E27FC236}">
                <a16:creationId xmlns:a16="http://schemas.microsoft.com/office/drawing/2014/main" id="{FD510753-FC6C-D6C7-BD56-236A18A158EF}"/>
              </a:ext>
            </a:extLst>
          </p:cNvPr>
          <p:cNvSpPr>
            <a:spLocks noGrp="1"/>
          </p:cNvSpPr>
          <p:nvPr>
            <p:ph type="body" sz="quarter" idx="25" hasCustomPrompt="1"/>
          </p:nvPr>
        </p:nvSpPr>
        <p:spPr>
          <a:xfrm>
            <a:off x="4698459" y="1510929"/>
            <a:ext cx="3314831"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2" name="Slide Number Placeholder 4">
            <a:extLst>
              <a:ext uri="{FF2B5EF4-FFF2-40B4-BE49-F238E27FC236}">
                <a16:creationId xmlns:a16="http://schemas.microsoft.com/office/drawing/2014/main" id="{32F433CF-6D20-93B3-2EED-7B484C355CA8}"/>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12" name="Picture 11" descr="A blue and white checkered flag&#10;&#10;Description automatically generated">
            <a:extLst>
              <a:ext uri="{FF2B5EF4-FFF2-40B4-BE49-F238E27FC236}">
                <a16:creationId xmlns:a16="http://schemas.microsoft.com/office/drawing/2014/main" id="{2BCEE525-390A-89DB-7DFE-B260ECAD7B19}"/>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13" name="Picture 12">
            <a:extLst>
              <a:ext uri="{FF2B5EF4-FFF2-40B4-BE49-F238E27FC236}">
                <a16:creationId xmlns:a16="http://schemas.microsoft.com/office/drawing/2014/main" id="{DA48B225-FA33-4F67-2EC2-996B8498CA3E}"/>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6" name="Rectangle 15">
            <a:extLst>
              <a:ext uri="{FF2B5EF4-FFF2-40B4-BE49-F238E27FC236}">
                <a16:creationId xmlns:a16="http://schemas.microsoft.com/office/drawing/2014/main" id="{555B13DC-1F34-EF46-314D-954819FE9735}"/>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Rectangle 16">
            <a:extLst>
              <a:ext uri="{FF2B5EF4-FFF2-40B4-BE49-F238E27FC236}">
                <a16:creationId xmlns:a16="http://schemas.microsoft.com/office/drawing/2014/main" id="{D471BE1D-9104-31BF-8433-E258C94C444D}"/>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2728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Bullet Four Column">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Four Column</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9" y="1864890"/>
            <a:ext cx="2528249"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9D94BB-0800-CABF-5C41-80D1D663F9B7}"/>
              </a:ext>
            </a:extLst>
          </p:cNvPr>
          <p:cNvCxnSpPr>
            <a:cxnSpLocks/>
          </p:cNvCxnSpPr>
          <p:nvPr userDrawn="1"/>
        </p:nvCxnSpPr>
        <p:spPr>
          <a:xfrm flipV="1">
            <a:off x="3627157"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F221C7-D2C2-B9E7-D88F-EEAA59389135}"/>
              </a:ext>
            </a:extLst>
          </p:cNvPr>
          <p:cNvCxnSpPr>
            <a:cxnSpLocks/>
          </p:cNvCxnSpPr>
          <p:nvPr userDrawn="1"/>
        </p:nvCxnSpPr>
        <p:spPr>
          <a:xfrm flipV="1">
            <a:off x="9115256"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2C05D48C-4AA9-32C3-E59C-78282BD05461}"/>
              </a:ext>
            </a:extLst>
          </p:cNvPr>
          <p:cNvSpPr>
            <a:spLocks noGrp="1"/>
          </p:cNvSpPr>
          <p:nvPr>
            <p:ph type="body" sz="quarter" idx="19" hasCustomPrompt="1"/>
          </p:nvPr>
        </p:nvSpPr>
        <p:spPr>
          <a:xfrm>
            <a:off x="3734899" y="1864890"/>
            <a:ext cx="2528249"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10" name="Text Placeholder 3">
            <a:extLst>
              <a:ext uri="{FF2B5EF4-FFF2-40B4-BE49-F238E27FC236}">
                <a16:creationId xmlns:a16="http://schemas.microsoft.com/office/drawing/2014/main" id="{9DA69184-351A-0F32-D962-F3CA1B334608}"/>
              </a:ext>
            </a:extLst>
          </p:cNvPr>
          <p:cNvSpPr>
            <a:spLocks noGrp="1"/>
          </p:cNvSpPr>
          <p:nvPr>
            <p:ph type="body" sz="quarter" idx="20" hasCustomPrompt="1"/>
          </p:nvPr>
        </p:nvSpPr>
        <p:spPr>
          <a:xfrm>
            <a:off x="6478099" y="1864890"/>
            <a:ext cx="2528249"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12" name="Text Placeholder 3">
            <a:extLst>
              <a:ext uri="{FF2B5EF4-FFF2-40B4-BE49-F238E27FC236}">
                <a16:creationId xmlns:a16="http://schemas.microsoft.com/office/drawing/2014/main" id="{C87F8D9E-0BB7-F906-7378-3D6CF1D72D37}"/>
              </a:ext>
            </a:extLst>
          </p:cNvPr>
          <p:cNvSpPr>
            <a:spLocks noGrp="1"/>
          </p:cNvSpPr>
          <p:nvPr>
            <p:ph type="body" sz="quarter" idx="21" hasCustomPrompt="1"/>
          </p:nvPr>
        </p:nvSpPr>
        <p:spPr>
          <a:xfrm>
            <a:off x="9221300" y="1864890"/>
            <a:ext cx="2528249"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14" name="Straight Connector 13">
            <a:extLst>
              <a:ext uri="{FF2B5EF4-FFF2-40B4-BE49-F238E27FC236}">
                <a16:creationId xmlns:a16="http://schemas.microsoft.com/office/drawing/2014/main" id="{590AC577-0C87-7A68-EE19-2E7C06246C8E}"/>
              </a:ext>
            </a:extLst>
          </p:cNvPr>
          <p:cNvCxnSpPr>
            <a:cxnSpLocks/>
          </p:cNvCxnSpPr>
          <p:nvPr userDrawn="1"/>
        </p:nvCxnSpPr>
        <p:spPr>
          <a:xfrm flipV="1">
            <a:off x="6372056"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 Placeholder 3">
            <a:extLst>
              <a:ext uri="{FF2B5EF4-FFF2-40B4-BE49-F238E27FC236}">
                <a16:creationId xmlns:a16="http://schemas.microsoft.com/office/drawing/2014/main" id="{7753F216-AF7E-6457-D2FB-51903EBD938F}"/>
              </a:ext>
            </a:extLst>
          </p:cNvPr>
          <p:cNvSpPr>
            <a:spLocks noGrp="1"/>
          </p:cNvSpPr>
          <p:nvPr>
            <p:ph type="body" sz="quarter" idx="22" hasCustomPrompt="1"/>
          </p:nvPr>
        </p:nvSpPr>
        <p:spPr>
          <a:xfrm>
            <a:off x="6478099" y="1510929"/>
            <a:ext cx="2528249"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6" name="Text Placeholder 3">
            <a:extLst>
              <a:ext uri="{FF2B5EF4-FFF2-40B4-BE49-F238E27FC236}">
                <a16:creationId xmlns:a16="http://schemas.microsoft.com/office/drawing/2014/main" id="{F665EE6F-364C-2188-06AD-856CA22E7ECC}"/>
              </a:ext>
            </a:extLst>
          </p:cNvPr>
          <p:cNvSpPr>
            <a:spLocks noGrp="1"/>
          </p:cNvSpPr>
          <p:nvPr>
            <p:ph type="body" sz="quarter" idx="23" hasCustomPrompt="1"/>
          </p:nvPr>
        </p:nvSpPr>
        <p:spPr>
          <a:xfrm>
            <a:off x="9221299" y="1510929"/>
            <a:ext cx="2528249"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7" name="Text Placeholder 3">
            <a:extLst>
              <a:ext uri="{FF2B5EF4-FFF2-40B4-BE49-F238E27FC236}">
                <a16:creationId xmlns:a16="http://schemas.microsoft.com/office/drawing/2014/main" id="{1B9560F0-A4F7-998E-3EE4-F272C0107166}"/>
              </a:ext>
            </a:extLst>
          </p:cNvPr>
          <p:cNvSpPr>
            <a:spLocks noGrp="1"/>
          </p:cNvSpPr>
          <p:nvPr>
            <p:ph type="body" sz="quarter" idx="24" hasCustomPrompt="1"/>
          </p:nvPr>
        </p:nvSpPr>
        <p:spPr>
          <a:xfrm>
            <a:off x="991699" y="1510929"/>
            <a:ext cx="2528249"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8" name="Text Placeholder 3">
            <a:extLst>
              <a:ext uri="{FF2B5EF4-FFF2-40B4-BE49-F238E27FC236}">
                <a16:creationId xmlns:a16="http://schemas.microsoft.com/office/drawing/2014/main" id="{B0019F25-3E8B-6B27-5884-FC5F1FA3A64F}"/>
              </a:ext>
            </a:extLst>
          </p:cNvPr>
          <p:cNvSpPr>
            <a:spLocks noGrp="1"/>
          </p:cNvSpPr>
          <p:nvPr>
            <p:ph type="body" sz="quarter" idx="25" hasCustomPrompt="1"/>
          </p:nvPr>
        </p:nvSpPr>
        <p:spPr>
          <a:xfrm>
            <a:off x="3734899" y="1510929"/>
            <a:ext cx="2528249"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2" name="Slide Number Placeholder 4">
            <a:extLst>
              <a:ext uri="{FF2B5EF4-FFF2-40B4-BE49-F238E27FC236}">
                <a16:creationId xmlns:a16="http://schemas.microsoft.com/office/drawing/2014/main" id="{0EF860DD-ED13-CD0A-ECF9-9E4118B3E4C6}"/>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3" name="Picture 2" descr="A blue and white checkered flag&#10;&#10;Description automatically generated">
            <a:extLst>
              <a:ext uri="{FF2B5EF4-FFF2-40B4-BE49-F238E27FC236}">
                <a16:creationId xmlns:a16="http://schemas.microsoft.com/office/drawing/2014/main" id="{EB619028-9DFD-7A8D-B821-5088F87A8478}"/>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4" name="Picture 3">
            <a:extLst>
              <a:ext uri="{FF2B5EF4-FFF2-40B4-BE49-F238E27FC236}">
                <a16:creationId xmlns:a16="http://schemas.microsoft.com/office/drawing/2014/main" id="{4BDBDFA8-C927-71D9-6DF8-E047A9FF2E2C}"/>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26" name="Rectangle 25">
            <a:extLst>
              <a:ext uri="{FF2B5EF4-FFF2-40B4-BE49-F238E27FC236}">
                <a16:creationId xmlns:a16="http://schemas.microsoft.com/office/drawing/2014/main" id="{A8D290B1-093A-50FF-2B97-B10D49C4639E}"/>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7" name="Rectangle 26">
            <a:extLst>
              <a:ext uri="{FF2B5EF4-FFF2-40B4-BE49-F238E27FC236}">
                <a16:creationId xmlns:a16="http://schemas.microsoft.com/office/drawing/2014/main" id="{56DE2519-9A40-BE1F-019D-1EC1D2273B29}"/>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8948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Bullet Single Column w/Photo">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6" y="476789"/>
            <a:ext cx="6204858" cy="126270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Single Column with Photo</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2182119"/>
            <a:ext cx="6204859" cy="3293396"/>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739494"/>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Picture Placeholder 25">
            <a:extLst>
              <a:ext uri="{FF2B5EF4-FFF2-40B4-BE49-F238E27FC236}">
                <a16:creationId xmlns:a16="http://schemas.microsoft.com/office/drawing/2014/main" id="{BF42B0EF-8909-7468-F082-C9F1E8101C12}"/>
              </a:ext>
            </a:extLst>
          </p:cNvPr>
          <p:cNvSpPr>
            <a:spLocks noGrp="1"/>
          </p:cNvSpPr>
          <p:nvPr>
            <p:ph type="pic" sz="quarter" idx="16" hasCustomPrompt="1"/>
          </p:nvPr>
        </p:nvSpPr>
        <p:spPr>
          <a:xfrm>
            <a:off x="7601478" y="0"/>
            <a:ext cx="4588917" cy="5475510"/>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3" name="Slide Number Placeholder 4">
            <a:extLst>
              <a:ext uri="{FF2B5EF4-FFF2-40B4-BE49-F238E27FC236}">
                <a16:creationId xmlns:a16="http://schemas.microsoft.com/office/drawing/2014/main" id="{444FD647-5EFF-6074-722B-992407D56F73}"/>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4" name="Picture 3" descr="A blue and white checkered flag&#10;&#10;Description automatically generated">
            <a:extLst>
              <a:ext uri="{FF2B5EF4-FFF2-40B4-BE49-F238E27FC236}">
                <a16:creationId xmlns:a16="http://schemas.microsoft.com/office/drawing/2014/main" id="{F2C3778A-395F-6D6F-B61E-2267DF0B0A29}"/>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5" name="Picture 4">
            <a:extLst>
              <a:ext uri="{FF2B5EF4-FFF2-40B4-BE49-F238E27FC236}">
                <a16:creationId xmlns:a16="http://schemas.microsoft.com/office/drawing/2014/main" id="{D885E4E4-53BD-0F46-8ACB-5776BEAC35B1}"/>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9" name="Rectangle 8">
            <a:extLst>
              <a:ext uri="{FF2B5EF4-FFF2-40B4-BE49-F238E27FC236}">
                <a16:creationId xmlns:a16="http://schemas.microsoft.com/office/drawing/2014/main" id="{9564D912-22A0-4427-9D4C-0D75645A9082}"/>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Rectangle 9">
            <a:extLst>
              <a:ext uri="{FF2B5EF4-FFF2-40B4-BE49-F238E27FC236}">
                <a16:creationId xmlns:a16="http://schemas.microsoft.com/office/drawing/2014/main" id="{35CDCF51-DA31-4F55-134F-3DE1A518E5DD}"/>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1659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Bullet Single Column w/Photo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6" y="476789"/>
            <a:ext cx="6204858" cy="126270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Single Column with Photos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2182119"/>
            <a:ext cx="6204859" cy="3293396"/>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739494"/>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Picture Placeholder 25">
            <a:extLst>
              <a:ext uri="{FF2B5EF4-FFF2-40B4-BE49-F238E27FC236}">
                <a16:creationId xmlns:a16="http://schemas.microsoft.com/office/drawing/2014/main" id="{BF42B0EF-8909-7468-F082-C9F1E8101C12}"/>
              </a:ext>
            </a:extLst>
          </p:cNvPr>
          <p:cNvSpPr>
            <a:spLocks noGrp="1"/>
          </p:cNvSpPr>
          <p:nvPr>
            <p:ph type="pic" sz="quarter" idx="16" hasCustomPrompt="1"/>
          </p:nvPr>
        </p:nvSpPr>
        <p:spPr>
          <a:xfrm>
            <a:off x="7601478" y="2182112"/>
            <a:ext cx="4588917" cy="3293397"/>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3" name="Picture Placeholder 25">
            <a:extLst>
              <a:ext uri="{FF2B5EF4-FFF2-40B4-BE49-F238E27FC236}">
                <a16:creationId xmlns:a16="http://schemas.microsoft.com/office/drawing/2014/main" id="{97C2FF5E-9BA9-91BD-249D-600919BDE590}"/>
              </a:ext>
            </a:extLst>
          </p:cNvPr>
          <p:cNvSpPr>
            <a:spLocks noGrp="1"/>
          </p:cNvSpPr>
          <p:nvPr>
            <p:ph type="pic" sz="quarter" idx="17" hasCustomPrompt="1"/>
          </p:nvPr>
        </p:nvSpPr>
        <p:spPr>
          <a:xfrm>
            <a:off x="7601479" y="-1"/>
            <a:ext cx="2299606" cy="2084437"/>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4" name="Picture Placeholder 25">
            <a:extLst>
              <a:ext uri="{FF2B5EF4-FFF2-40B4-BE49-F238E27FC236}">
                <a16:creationId xmlns:a16="http://schemas.microsoft.com/office/drawing/2014/main" id="{2AEAC185-E13A-A5FD-4782-25E848DA50A7}"/>
              </a:ext>
            </a:extLst>
          </p:cNvPr>
          <p:cNvSpPr>
            <a:spLocks noGrp="1"/>
          </p:cNvSpPr>
          <p:nvPr>
            <p:ph type="pic" sz="quarter" idx="18" hasCustomPrompt="1"/>
          </p:nvPr>
        </p:nvSpPr>
        <p:spPr>
          <a:xfrm>
            <a:off x="10007632" y="-1"/>
            <a:ext cx="2182763" cy="2084437"/>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5" name="Slide Number Placeholder 4">
            <a:extLst>
              <a:ext uri="{FF2B5EF4-FFF2-40B4-BE49-F238E27FC236}">
                <a16:creationId xmlns:a16="http://schemas.microsoft.com/office/drawing/2014/main" id="{41097042-D80D-9A21-0DDA-A84F6E204F1E}"/>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6" name="Picture 5" descr="A blue and white checkered flag&#10;&#10;Description automatically generated">
            <a:extLst>
              <a:ext uri="{FF2B5EF4-FFF2-40B4-BE49-F238E27FC236}">
                <a16:creationId xmlns:a16="http://schemas.microsoft.com/office/drawing/2014/main" id="{7A80128F-61DB-0803-CD9F-B6E694850C36}"/>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8" name="Picture 7">
            <a:extLst>
              <a:ext uri="{FF2B5EF4-FFF2-40B4-BE49-F238E27FC236}">
                <a16:creationId xmlns:a16="http://schemas.microsoft.com/office/drawing/2014/main" id="{706310A6-FA49-9F25-70D1-BB75017DAA6D}"/>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2" name="Rectangle 11">
            <a:extLst>
              <a:ext uri="{FF2B5EF4-FFF2-40B4-BE49-F238E27FC236}">
                <a16:creationId xmlns:a16="http://schemas.microsoft.com/office/drawing/2014/main" id="{D3FC94D0-D2D8-E866-84BD-34C4A1FE1E6E}"/>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7532FFB3-0B30-5D83-0D16-9E74FF94D4BD}"/>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112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w/Photo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Three Column with Photos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4072419"/>
            <a:ext cx="3314831" cy="1824983"/>
          </a:xfrm>
        </p:spPr>
        <p:txBody>
          <a:bodyPr lIns="0" rIns="0">
            <a:normAutofit/>
          </a:bodyPr>
          <a:lstStyle>
            <a:lvl1pPr marL="0" indent="0">
              <a:buNone/>
              <a:defRPr sz="1800"/>
            </a:lvl1pPr>
            <a:lvl2pPr marL="457200" indent="0">
              <a:buNone/>
              <a:defRPr/>
            </a:lvl2pPr>
            <a:lvl3pPr marL="914400" indent="0">
              <a:buNone/>
              <a:defRPr/>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F22FD0CD-FD04-8634-D7B8-F280B324DE97}"/>
              </a:ext>
            </a:extLst>
          </p:cNvPr>
          <p:cNvSpPr>
            <a:spLocks noGrp="1"/>
          </p:cNvSpPr>
          <p:nvPr>
            <p:ph type="body" sz="quarter" idx="17" hasCustomPrompt="1"/>
          </p:nvPr>
        </p:nvSpPr>
        <p:spPr>
          <a:xfrm>
            <a:off x="8434717" y="4072419"/>
            <a:ext cx="3314831" cy="1824983"/>
          </a:xfrm>
        </p:spPr>
        <p:txBody>
          <a:bodyPr lIns="0" rIns="0">
            <a:normAutofit/>
          </a:bodyPr>
          <a:lstStyle>
            <a:lvl1pPr marL="0" indent="0">
              <a:buNone/>
              <a:defRPr sz="1800"/>
            </a:lvl1pPr>
            <a:lvl2pPr marL="457200" indent="0">
              <a:buNone/>
              <a:defRPr/>
            </a:lvl2pPr>
            <a:lvl3pPr marL="914400" indent="0">
              <a:buNone/>
              <a:defRPr/>
            </a:lvl3pPr>
          </a:lstStyle>
          <a:p>
            <a:pPr lvl="0"/>
            <a:r>
              <a:rPr lang="en-US"/>
              <a:t>Text goes here …</a:t>
            </a:r>
          </a:p>
        </p:txBody>
      </p:sp>
      <p:sp>
        <p:nvSpPr>
          <p:cNvPr id="4" name="Text Placeholder 3">
            <a:extLst>
              <a:ext uri="{FF2B5EF4-FFF2-40B4-BE49-F238E27FC236}">
                <a16:creationId xmlns:a16="http://schemas.microsoft.com/office/drawing/2014/main" id="{1057C0FE-2BC5-D429-70D8-1C8427B99C5F}"/>
              </a:ext>
            </a:extLst>
          </p:cNvPr>
          <p:cNvSpPr>
            <a:spLocks noGrp="1"/>
          </p:cNvSpPr>
          <p:nvPr>
            <p:ph type="body" sz="quarter" idx="18" hasCustomPrompt="1"/>
          </p:nvPr>
        </p:nvSpPr>
        <p:spPr>
          <a:xfrm>
            <a:off x="4698459" y="4072419"/>
            <a:ext cx="3314831" cy="1824983"/>
          </a:xfrm>
        </p:spPr>
        <p:txBody>
          <a:bodyPr lIns="0" rIns="0">
            <a:normAutofit/>
          </a:bodyPr>
          <a:lstStyle>
            <a:lvl1pPr marL="0" indent="0">
              <a:buNone/>
              <a:defRPr sz="1800"/>
            </a:lvl1pPr>
            <a:lvl2pPr marL="457200" indent="0">
              <a:buNone/>
              <a:defRPr/>
            </a:lvl2pPr>
            <a:lvl3pPr marL="914400" indent="0">
              <a:buNone/>
              <a:defRPr/>
            </a:lvl3pPr>
          </a:lstStyle>
          <a:p>
            <a:pPr lvl="0"/>
            <a:r>
              <a:rPr lang="en-US"/>
              <a:t>Text goes here …</a:t>
            </a:r>
          </a:p>
        </p:txBody>
      </p:sp>
      <p:cxnSp>
        <p:nvCxnSpPr>
          <p:cNvPr id="5" name="Straight Connector 4">
            <a:extLst>
              <a:ext uri="{FF2B5EF4-FFF2-40B4-BE49-F238E27FC236}">
                <a16:creationId xmlns:a16="http://schemas.microsoft.com/office/drawing/2014/main" id="{CF9D94BB-0800-CABF-5C41-80D1D663F9B7}"/>
              </a:ext>
            </a:extLst>
          </p:cNvPr>
          <p:cNvCxnSpPr>
            <a:cxnSpLocks/>
          </p:cNvCxnSpPr>
          <p:nvPr userDrawn="1"/>
        </p:nvCxnSpPr>
        <p:spPr>
          <a:xfrm flipV="1">
            <a:off x="4502228" y="1494268"/>
            <a:ext cx="0" cy="4425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F529CBE9-E801-6775-C916-FBB425AF86E4}"/>
              </a:ext>
            </a:extLst>
          </p:cNvPr>
          <p:cNvSpPr>
            <a:spLocks noGrp="1"/>
          </p:cNvSpPr>
          <p:nvPr>
            <p:ph type="body" sz="quarter" idx="22" hasCustomPrompt="1"/>
          </p:nvPr>
        </p:nvSpPr>
        <p:spPr>
          <a:xfrm>
            <a:off x="8434717" y="3730079"/>
            <a:ext cx="3314831"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9" name="Text Placeholder 3">
            <a:extLst>
              <a:ext uri="{FF2B5EF4-FFF2-40B4-BE49-F238E27FC236}">
                <a16:creationId xmlns:a16="http://schemas.microsoft.com/office/drawing/2014/main" id="{FAEC8527-411E-5E2C-A2A5-FE0BFC4B0913}"/>
              </a:ext>
            </a:extLst>
          </p:cNvPr>
          <p:cNvSpPr>
            <a:spLocks noGrp="1"/>
          </p:cNvSpPr>
          <p:nvPr>
            <p:ph type="body" sz="quarter" idx="24" hasCustomPrompt="1"/>
          </p:nvPr>
        </p:nvSpPr>
        <p:spPr>
          <a:xfrm>
            <a:off x="991699" y="3730079"/>
            <a:ext cx="3314830"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0" name="Text Placeholder 3">
            <a:extLst>
              <a:ext uri="{FF2B5EF4-FFF2-40B4-BE49-F238E27FC236}">
                <a16:creationId xmlns:a16="http://schemas.microsoft.com/office/drawing/2014/main" id="{FD510753-FC6C-D6C7-BD56-236A18A158EF}"/>
              </a:ext>
            </a:extLst>
          </p:cNvPr>
          <p:cNvSpPr>
            <a:spLocks noGrp="1"/>
          </p:cNvSpPr>
          <p:nvPr>
            <p:ph type="body" sz="quarter" idx="25" hasCustomPrompt="1"/>
          </p:nvPr>
        </p:nvSpPr>
        <p:spPr>
          <a:xfrm>
            <a:off x="4698459" y="3730079"/>
            <a:ext cx="3314831"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26" name="Picture Placeholder 25">
            <a:extLst>
              <a:ext uri="{FF2B5EF4-FFF2-40B4-BE49-F238E27FC236}">
                <a16:creationId xmlns:a16="http://schemas.microsoft.com/office/drawing/2014/main" id="{1A76968C-9584-75B6-412C-8D813D3B83C6}"/>
              </a:ext>
            </a:extLst>
          </p:cNvPr>
          <p:cNvSpPr>
            <a:spLocks noGrp="1"/>
          </p:cNvSpPr>
          <p:nvPr>
            <p:ph type="pic" sz="quarter" idx="26" hasCustomPrompt="1"/>
          </p:nvPr>
        </p:nvSpPr>
        <p:spPr>
          <a:xfrm>
            <a:off x="980875" y="1471966"/>
            <a:ext cx="3325647"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27" name="Picture Placeholder 25">
            <a:extLst>
              <a:ext uri="{FF2B5EF4-FFF2-40B4-BE49-F238E27FC236}">
                <a16:creationId xmlns:a16="http://schemas.microsoft.com/office/drawing/2014/main" id="{15BE7786-E223-E932-8AE6-4FE1F9A0C807}"/>
              </a:ext>
            </a:extLst>
          </p:cNvPr>
          <p:cNvSpPr>
            <a:spLocks noGrp="1"/>
          </p:cNvSpPr>
          <p:nvPr>
            <p:ph type="pic" sz="quarter" idx="27" hasCustomPrompt="1"/>
          </p:nvPr>
        </p:nvSpPr>
        <p:spPr>
          <a:xfrm>
            <a:off x="4694231" y="1471966"/>
            <a:ext cx="3325647"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29" name="Picture Placeholder 25">
            <a:extLst>
              <a:ext uri="{FF2B5EF4-FFF2-40B4-BE49-F238E27FC236}">
                <a16:creationId xmlns:a16="http://schemas.microsoft.com/office/drawing/2014/main" id="{26B98ED2-BB52-5285-74C3-25BBC2602D2D}"/>
              </a:ext>
            </a:extLst>
          </p:cNvPr>
          <p:cNvSpPr>
            <a:spLocks noGrp="1"/>
          </p:cNvSpPr>
          <p:nvPr>
            <p:ph type="pic" sz="quarter" idx="28" hasCustomPrompt="1"/>
          </p:nvPr>
        </p:nvSpPr>
        <p:spPr>
          <a:xfrm>
            <a:off x="8441041" y="1471966"/>
            <a:ext cx="3325647"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cxnSp>
        <p:nvCxnSpPr>
          <p:cNvPr id="32" name="Straight Connector 31">
            <a:extLst>
              <a:ext uri="{FF2B5EF4-FFF2-40B4-BE49-F238E27FC236}">
                <a16:creationId xmlns:a16="http://schemas.microsoft.com/office/drawing/2014/main" id="{F932D740-15B7-BE66-6FDD-D5D44D39556A}"/>
              </a:ext>
            </a:extLst>
          </p:cNvPr>
          <p:cNvCxnSpPr>
            <a:cxnSpLocks/>
          </p:cNvCxnSpPr>
          <p:nvPr userDrawn="1"/>
        </p:nvCxnSpPr>
        <p:spPr>
          <a:xfrm flipV="1">
            <a:off x="8226735" y="1494268"/>
            <a:ext cx="0" cy="4425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4">
            <a:extLst>
              <a:ext uri="{FF2B5EF4-FFF2-40B4-BE49-F238E27FC236}">
                <a16:creationId xmlns:a16="http://schemas.microsoft.com/office/drawing/2014/main" id="{E2678A04-4CB9-5E5F-8922-C82DAC0D3A37}"/>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6" name="Picture 5" descr="A blue and white checkered flag&#10;&#10;Description automatically generated">
            <a:extLst>
              <a:ext uri="{FF2B5EF4-FFF2-40B4-BE49-F238E27FC236}">
                <a16:creationId xmlns:a16="http://schemas.microsoft.com/office/drawing/2014/main" id="{B8ABE138-7BB7-C38F-5FA9-E98883B0B647}"/>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12" name="Picture 11">
            <a:extLst>
              <a:ext uri="{FF2B5EF4-FFF2-40B4-BE49-F238E27FC236}">
                <a16:creationId xmlns:a16="http://schemas.microsoft.com/office/drawing/2014/main" id="{DB7CEDB7-42EB-1016-C1C5-A619558DFD79}"/>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5" name="Rectangle 14">
            <a:extLst>
              <a:ext uri="{FF2B5EF4-FFF2-40B4-BE49-F238E27FC236}">
                <a16:creationId xmlns:a16="http://schemas.microsoft.com/office/drawing/2014/main" id="{1A46C8BD-3459-64E9-9A03-60C5BBA8E8B6}"/>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885991CC-342F-DF49-EFAA-8D2519351CFC}"/>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3356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w/Photo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Four Column with Photos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9" y="4072419"/>
            <a:ext cx="2528249" cy="1833117"/>
          </a:xfrm>
        </p:spPr>
        <p:txBody>
          <a:bodyPr lIns="0" rIns="0">
            <a:normAutofit/>
          </a:bodyPr>
          <a:lstStyle>
            <a:lvl1pPr marL="0" indent="0">
              <a:buNone/>
              <a:defRPr sz="1800"/>
            </a:lvl1pPr>
            <a:lvl2pPr marL="457200" indent="0">
              <a:buNone/>
              <a:defRPr sz="1800"/>
            </a:lvl2pPr>
            <a:lvl3pPr marL="914400" indent="0">
              <a:buNone/>
              <a:defRPr sz="1800"/>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9D94BB-0800-CABF-5C41-80D1D663F9B7}"/>
              </a:ext>
            </a:extLst>
          </p:cNvPr>
          <p:cNvCxnSpPr>
            <a:cxnSpLocks/>
          </p:cNvCxnSpPr>
          <p:nvPr userDrawn="1"/>
        </p:nvCxnSpPr>
        <p:spPr>
          <a:xfrm flipV="1">
            <a:off x="3627157" y="1483117"/>
            <a:ext cx="0" cy="443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2C05D48C-4AA9-32C3-E59C-78282BD05461}"/>
              </a:ext>
            </a:extLst>
          </p:cNvPr>
          <p:cNvSpPr>
            <a:spLocks noGrp="1"/>
          </p:cNvSpPr>
          <p:nvPr>
            <p:ph type="body" sz="quarter" idx="19" hasCustomPrompt="1"/>
          </p:nvPr>
        </p:nvSpPr>
        <p:spPr>
          <a:xfrm>
            <a:off x="3734899" y="4072419"/>
            <a:ext cx="2528249" cy="1833117"/>
          </a:xfrm>
        </p:spPr>
        <p:txBody>
          <a:bodyPr lIns="0" rIns="0">
            <a:normAutofit/>
          </a:bodyPr>
          <a:lstStyle>
            <a:lvl1pPr marL="0" indent="0">
              <a:buNone/>
              <a:defRPr sz="1800"/>
            </a:lvl1pPr>
            <a:lvl2pPr marL="457200" indent="0">
              <a:buNone/>
              <a:defRPr sz="1800"/>
            </a:lvl2pPr>
            <a:lvl3pPr marL="914400" indent="0">
              <a:buNone/>
              <a:defRPr sz="1800"/>
            </a:lvl3pPr>
          </a:lstStyle>
          <a:p>
            <a:pPr lvl="0"/>
            <a:r>
              <a:rPr lang="en-US"/>
              <a:t>Text goes here …</a:t>
            </a:r>
          </a:p>
        </p:txBody>
      </p:sp>
      <p:sp>
        <p:nvSpPr>
          <p:cNvPr id="10" name="Text Placeholder 3">
            <a:extLst>
              <a:ext uri="{FF2B5EF4-FFF2-40B4-BE49-F238E27FC236}">
                <a16:creationId xmlns:a16="http://schemas.microsoft.com/office/drawing/2014/main" id="{9DA69184-351A-0F32-D962-F3CA1B334608}"/>
              </a:ext>
            </a:extLst>
          </p:cNvPr>
          <p:cNvSpPr>
            <a:spLocks noGrp="1"/>
          </p:cNvSpPr>
          <p:nvPr>
            <p:ph type="body" sz="quarter" idx="20" hasCustomPrompt="1"/>
          </p:nvPr>
        </p:nvSpPr>
        <p:spPr>
          <a:xfrm>
            <a:off x="6478099" y="4072419"/>
            <a:ext cx="2528249" cy="1833117"/>
          </a:xfrm>
        </p:spPr>
        <p:txBody>
          <a:bodyPr lIns="0" rIns="0">
            <a:normAutofit/>
          </a:bodyPr>
          <a:lstStyle>
            <a:lvl1pPr marL="0" indent="0">
              <a:buNone/>
              <a:defRPr sz="1800"/>
            </a:lvl1pPr>
            <a:lvl2pPr marL="457200" indent="0">
              <a:buNone/>
              <a:defRPr sz="1800"/>
            </a:lvl2pPr>
            <a:lvl3pPr marL="914400" indent="0">
              <a:buNone/>
              <a:defRPr sz="1800"/>
            </a:lvl3pPr>
          </a:lstStyle>
          <a:p>
            <a:pPr lvl="0"/>
            <a:r>
              <a:rPr lang="en-US"/>
              <a:t>Text goes here …</a:t>
            </a:r>
          </a:p>
        </p:txBody>
      </p:sp>
      <p:sp>
        <p:nvSpPr>
          <p:cNvPr id="12" name="Text Placeholder 3">
            <a:extLst>
              <a:ext uri="{FF2B5EF4-FFF2-40B4-BE49-F238E27FC236}">
                <a16:creationId xmlns:a16="http://schemas.microsoft.com/office/drawing/2014/main" id="{C87F8D9E-0BB7-F906-7378-3D6CF1D72D37}"/>
              </a:ext>
            </a:extLst>
          </p:cNvPr>
          <p:cNvSpPr>
            <a:spLocks noGrp="1"/>
          </p:cNvSpPr>
          <p:nvPr>
            <p:ph type="body" sz="quarter" idx="21" hasCustomPrompt="1"/>
          </p:nvPr>
        </p:nvSpPr>
        <p:spPr>
          <a:xfrm>
            <a:off x="9221300" y="4072419"/>
            <a:ext cx="2528249" cy="1833117"/>
          </a:xfrm>
        </p:spPr>
        <p:txBody>
          <a:bodyPr lIns="0" rIns="0">
            <a:normAutofit/>
          </a:bodyPr>
          <a:lstStyle>
            <a:lvl1pPr marL="0" indent="0">
              <a:buNone/>
              <a:defRPr sz="1800"/>
            </a:lvl1pPr>
            <a:lvl2pPr marL="457200" indent="0">
              <a:buNone/>
              <a:defRPr sz="1800"/>
            </a:lvl2pPr>
            <a:lvl3pPr marL="914400" indent="0">
              <a:buNone/>
              <a:defRPr sz="1800"/>
            </a:lvl3pPr>
          </a:lstStyle>
          <a:p>
            <a:pPr lvl="0"/>
            <a:r>
              <a:rPr lang="en-US"/>
              <a:t>Text goes here …</a:t>
            </a:r>
          </a:p>
        </p:txBody>
      </p:sp>
      <p:sp>
        <p:nvSpPr>
          <p:cNvPr id="3" name="Picture Placeholder 25">
            <a:extLst>
              <a:ext uri="{FF2B5EF4-FFF2-40B4-BE49-F238E27FC236}">
                <a16:creationId xmlns:a16="http://schemas.microsoft.com/office/drawing/2014/main" id="{8503821B-8800-93EB-1508-DBC3BF76EB85}"/>
              </a:ext>
            </a:extLst>
          </p:cNvPr>
          <p:cNvSpPr>
            <a:spLocks noGrp="1"/>
          </p:cNvSpPr>
          <p:nvPr>
            <p:ph type="pic" sz="quarter" idx="26" hasCustomPrompt="1"/>
          </p:nvPr>
        </p:nvSpPr>
        <p:spPr>
          <a:xfrm>
            <a:off x="980876" y="1471966"/>
            <a:ext cx="2528250"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4" name="Picture Placeholder 25">
            <a:extLst>
              <a:ext uri="{FF2B5EF4-FFF2-40B4-BE49-F238E27FC236}">
                <a16:creationId xmlns:a16="http://schemas.microsoft.com/office/drawing/2014/main" id="{9E6DE31D-5272-B0A2-9A99-944865B588A7}"/>
              </a:ext>
            </a:extLst>
          </p:cNvPr>
          <p:cNvSpPr>
            <a:spLocks noGrp="1"/>
          </p:cNvSpPr>
          <p:nvPr>
            <p:ph type="pic" sz="quarter" idx="27" hasCustomPrompt="1"/>
          </p:nvPr>
        </p:nvSpPr>
        <p:spPr>
          <a:xfrm>
            <a:off x="3724078" y="1471966"/>
            <a:ext cx="2528250"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8" name="Picture Placeholder 25">
            <a:extLst>
              <a:ext uri="{FF2B5EF4-FFF2-40B4-BE49-F238E27FC236}">
                <a16:creationId xmlns:a16="http://schemas.microsoft.com/office/drawing/2014/main" id="{DF4C66CF-173B-7AD6-91BD-03863C58F9CB}"/>
              </a:ext>
            </a:extLst>
          </p:cNvPr>
          <p:cNvSpPr>
            <a:spLocks noGrp="1"/>
          </p:cNvSpPr>
          <p:nvPr>
            <p:ph type="pic" sz="quarter" idx="28" hasCustomPrompt="1"/>
          </p:nvPr>
        </p:nvSpPr>
        <p:spPr>
          <a:xfrm>
            <a:off x="6478099" y="1471966"/>
            <a:ext cx="2528249"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26" name="Picture Placeholder 25">
            <a:extLst>
              <a:ext uri="{FF2B5EF4-FFF2-40B4-BE49-F238E27FC236}">
                <a16:creationId xmlns:a16="http://schemas.microsoft.com/office/drawing/2014/main" id="{37129CDB-7C11-80BA-1AF7-0AAA646EB939}"/>
              </a:ext>
            </a:extLst>
          </p:cNvPr>
          <p:cNvSpPr>
            <a:spLocks noGrp="1"/>
          </p:cNvSpPr>
          <p:nvPr>
            <p:ph type="pic" sz="quarter" idx="29" hasCustomPrompt="1"/>
          </p:nvPr>
        </p:nvSpPr>
        <p:spPr>
          <a:xfrm>
            <a:off x="9232119" y="1471966"/>
            <a:ext cx="2528249"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cxnSp>
        <p:nvCxnSpPr>
          <p:cNvPr id="34" name="Straight Connector 33">
            <a:extLst>
              <a:ext uri="{FF2B5EF4-FFF2-40B4-BE49-F238E27FC236}">
                <a16:creationId xmlns:a16="http://schemas.microsoft.com/office/drawing/2014/main" id="{11567848-DE76-D6C2-5C62-BB6511D67E7C}"/>
              </a:ext>
            </a:extLst>
          </p:cNvPr>
          <p:cNvCxnSpPr>
            <a:cxnSpLocks/>
          </p:cNvCxnSpPr>
          <p:nvPr userDrawn="1"/>
        </p:nvCxnSpPr>
        <p:spPr>
          <a:xfrm flipV="1">
            <a:off x="6359206" y="1483117"/>
            <a:ext cx="0" cy="443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6105651-C81E-E280-825C-160B87FF37A4}"/>
              </a:ext>
            </a:extLst>
          </p:cNvPr>
          <p:cNvCxnSpPr>
            <a:cxnSpLocks/>
          </p:cNvCxnSpPr>
          <p:nvPr userDrawn="1"/>
        </p:nvCxnSpPr>
        <p:spPr>
          <a:xfrm flipV="1">
            <a:off x="9124708" y="1483117"/>
            <a:ext cx="0" cy="443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 Placeholder 3">
            <a:extLst>
              <a:ext uri="{FF2B5EF4-FFF2-40B4-BE49-F238E27FC236}">
                <a16:creationId xmlns:a16="http://schemas.microsoft.com/office/drawing/2014/main" id="{0D15CA9E-A822-C49E-51E7-F5E601FC933B}"/>
              </a:ext>
            </a:extLst>
          </p:cNvPr>
          <p:cNvSpPr>
            <a:spLocks noGrp="1"/>
          </p:cNvSpPr>
          <p:nvPr>
            <p:ph type="body" sz="quarter" idx="30" hasCustomPrompt="1"/>
          </p:nvPr>
        </p:nvSpPr>
        <p:spPr>
          <a:xfrm>
            <a:off x="991699" y="3730079"/>
            <a:ext cx="2527716"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38" name="Text Placeholder 3">
            <a:extLst>
              <a:ext uri="{FF2B5EF4-FFF2-40B4-BE49-F238E27FC236}">
                <a16:creationId xmlns:a16="http://schemas.microsoft.com/office/drawing/2014/main" id="{7B1AF7D5-153A-D2D3-F2EC-4B55FC624AEB}"/>
              </a:ext>
            </a:extLst>
          </p:cNvPr>
          <p:cNvSpPr>
            <a:spLocks noGrp="1"/>
          </p:cNvSpPr>
          <p:nvPr>
            <p:ph type="body" sz="quarter" idx="31" hasCustomPrompt="1"/>
          </p:nvPr>
        </p:nvSpPr>
        <p:spPr>
          <a:xfrm>
            <a:off x="3726587" y="3730079"/>
            <a:ext cx="2527716"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39" name="Text Placeholder 3">
            <a:extLst>
              <a:ext uri="{FF2B5EF4-FFF2-40B4-BE49-F238E27FC236}">
                <a16:creationId xmlns:a16="http://schemas.microsoft.com/office/drawing/2014/main" id="{95935367-88BC-20C1-26A5-7EEA64EC778B}"/>
              </a:ext>
            </a:extLst>
          </p:cNvPr>
          <p:cNvSpPr>
            <a:spLocks noGrp="1"/>
          </p:cNvSpPr>
          <p:nvPr>
            <p:ph type="body" sz="quarter" idx="32" hasCustomPrompt="1"/>
          </p:nvPr>
        </p:nvSpPr>
        <p:spPr>
          <a:xfrm>
            <a:off x="6469787" y="3730079"/>
            <a:ext cx="2527716"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40" name="Text Placeholder 3">
            <a:extLst>
              <a:ext uri="{FF2B5EF4-FFF2-40B4-BE49-F238E27FC236}">
                <a16:creationId xmlns:a16="http://schemas.microsoft.com/office/drawing/2014/main" id="{9F79719F-DCD6-82A5-AFB7-6DC3BCEE9C6F}"/>
              </a:ext>
            </a:extLst>
          </p:cNvPr>
          <p:cNvSpPr>
            <a:spLocks noGrp="1"/>
          </p:cNvSpPr>
          <p:nvPr>
            <p:ph type="body" sz="quarter" idx="33" hasCustomPrompt="1"/>
          </p:nvPr>
        </p:nvSpPr>
        <p:spPr>
          <a:xfrm>
            <a:off x="9232119" y="3730079"/>
            <a:ext cx="2527716"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2" name="Slide Number Placeholder 4">
            <a:extLst>
              <a:ext uri="{FF2B5EF4-FFF2-40B4-BE49-F238E27FC236}">
                <a16:creationId xmlns:a16="http://schemas.microsoft.com/office/drawing/2014/main" id="{EB3DA9DE-5606-AC48-FD10-6073C15F5B32}"/>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6" name="Picture 5" descr="A blue and white checkered flag&#10;&#10;Description automatically generated">
            <a:extLst>
              <a:ext uri="{FF2B5EF4-FFF2-40B4-BE49-F238E27FC236}">
                <a16:creationId xmlns:a16="http://schemas.microsoft.com/office/drawing/2014/main" id="{6EB32608-F95A-51AD-ED30-B48F2763DF7E}"/>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13" name="Picture 12">
            <a:extLst>
              <a:ext uri="{FF2B5EF4-FFF2-40B4-BE49-F238E27FC236}">
                <a16:creationId xmlns:a16="http://schemas.microsoft.com/office/drawing/2014/main" id="{D67EE8D0-4508-EF4F-D27F-63ED26650AA0}"/>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6" name="Rectangle 15">
            <a:extLst>
              <a:ext uri="{FF2B5EF4-FFF2-40B4-BE49-F238E27FC236}">
                <a16:creationId xmlns:a16="http://schemas.microsoft.com/office/drawing/2014/main" id="{0E1DF28D-665E-00A9-A6E5-4E1D9E17D85B}"/>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Rectangle 16">
            <a:extLst>
              <a:ext uri="{FF2B5EF4-FFF2-40B4-BE49-F238E27FC236}">
                <a16:creationId xmlns:a16="http://schemas.microsoft.com/office/drawing/2014/main" id="{F91F4B1D-B764-73A0-040D-663EE460B8DF}"/>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36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w/Stat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Three Column with Stats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9" y="3391409"/>
            <a:ext cx="3314830" cy="2175458"/>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2C05D48C-4AA9-32C3-E59C-78282BD05461}"/>
              </a:ext>
            </a:extLst>
          </p:cNvPr>
          <p:cNvSpPr>
            <a:spLocks noGrp="1"/>
          </p:cNvSpPr>
          <p:nvPr>
            <p:ph type="body" sz="quarter" idx="19" hasCustomPrompt="1"/>
          </p:nvPr>
        </p:nvSpPr>
        <p:spPr>
          <a:xfrm>
            <a:off x="4698458" y="3391409"/>
            <a:ext cx="3314832"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sp>
        <p:nvSpPr>
          <p:cNvPr id="12" name="Text Placeholder 3">
            <a:extLst>
              <a:ext uri="{FF2B5EF4-FFF2-40B4-BE49-F238E27FC236}">
                <a16:creationId xmlns:a16="http://schemas.microsoft.com/office/drawing/2014/main" id="{C87F8D9E-0BB7-F906-7378-3D6CF1D72D37}"/>
              </a:ext>
            </a:extLst>
          </p:cNvPr>
          <p:cNvSpPr>
            <a:spLocks noGrp="1"/>
          </p:cNvSpPr>
          <p:nvPr>
            <p:ph type="body" sz="quarter" idx="21" hasCustomPrompt="1"/>
          </p:nvPr>
        </p:nvSpPr>
        <p:spPr>
          <a:xfrm>
            <a:off x="8405219" y="3391409"/>
            <a:ext cx="3344331"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cxnSp>
        <p:nvCxnSpPr>
          <p:cNvPr id="2" name="Straight Connector 1">
            <a:extLst>
              <a:ext uri="{FF2B5EF4-FFF2-40B4-BE49-F238E27FC236}">
                <a16:creationId xmlns:a16="http://schemas.microsoft.com/office/drawing/2014/main" id="{D5C99115-6B72-C340-796D-3E733B71839E}"/>
              </a:ext>
            </a:extLst>
          </p:cNvPr>
          <p:cNvCxnSpPr>
            <a:cxnSpLocks/>
          </p:cNvCxnSpPr>
          <p:nvPr userDrawn="1"/>
        </p:nvCxnSpPr>
        <p:spPr>
          <a:xfrm>
            <a:off x="980876" y="3219434"/>
            <a:ext cx="332902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D0F604-CA1F-0669-2E3C-6AA4B801DD0A}"/>
              </a:ext>
            </a:extLst>
          </p:cNvPr>
          <p:cNvCxnSpPr>
            <a:cxnSpLocks/>
          </p:cNvCxnSpPr>
          <p:nvPr userDrawn="1"/>
        </p:nvCxnSpPr>
        <p:spPr>
          <a:xfrm>
            <a:off x="4698924" y="3219434"/>
            <a:ext cx="332902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5160B4-2EED-FD55-FFE7-F8A092B935B7}"/>
              </a:ext>
            </a:extLst>
          </p:cNvPr>
          <p:cNvCxnSpPr>
            <a:cxnSpLocks/>
          </p:cNvCxnSpPr>
          <p:nvPr userDrawn="1"/>
        </p:nvCxnSpPr>
        <p:spPr>
          <a:xfrm>
            <a:off x="8402639" y="3219434"/>
            <a:ext cx="332433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ACEB21BC-21F4-9D49-0387-C87A447C1FAA}"/>
              </a:ext>
            </a:extLst>
          </p:cNvPr>
          <p:cNvSpPr>
            <a:spLocks noGrp="1"/>
          </p:cNvSpPr>
          <p:nvPr>
            <p:ph type="body" sz="quarter" idx="22" hasCustomPrompt="1"/>
          </p:nvPr>
        </p:nvSpPr>
        <p:spPr>
          <a:xfrm>
            <a:off x="991699" y="2077152"/>
            <a:ext cx="3314830"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0" name="Text Placeholder 3">
            <a:extLst>
              <a:ext uri="{FF2B5EF4-FFF2-40B4-BE49-F238E27FC236}">
                <a16:creationId xmlns:a16="http://schemas.microsoft.com/office/drawing/2014/main" id="{85DCE979-2646-9A6E-BBB2-970179C136FF}"/>
              </a:ext>
            </a:extLst>
          </p:cNvPr>
          <p:cNvSpPr>
            <a:spLocks noGrp="1"/>
          </p:cNvSpPr>
          <p:nvPr>
            <p:ph type="body" sz="quarter" idx="23" hasCustomPrompt="1"/>
          </p:nvPr>
        </p:nvSpPr>
        <p:spPr>
          <a:xfrm>
            <a:off x="4698458" y="2077152"/>
            <a:ext cx="3314832"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2" name="Text Placeholder 3">
            <a:extLst>
              <a:ext uri="{FF2B5EF4-FFF2-40B4-BE49-F238E27FC236}">
                <a16:creationId xmlns:a16="http://schemas.microsoft.com/office/drawing/2014/main" id="{4787DC20-676B-B7E2-16D2-8D4A989B8993}"/>
              </a:ext>
            </a:extLst>
          </p:cNvPr>
          <p:cNvSpPr>
            <a:spLocks noGrp="1"/>
          </p:cNvSpPr>
          <p:nvPr>
            <p:ph type="body" sz="quarter" idx="25" hasCustomPrompt="1"/>
          </p:nvPr>
        </p:nvSpPr>
        <p:spPr>
          <a:xfrm>
            <a:off x="8405520" y="2077152"/>
            <a:ext cx="3310161"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 name="Slide Number Placeholder 4">
            <a:extLst>
              <a:ext uri="{FF2B5EF4-FFF2-40B4-BE49-F238E27FC236}">
                <a16:creationId xmlns:a16="http://schemas.microsoft.com/office/drawing/2014/main" id="{820CC089-69CB-55F5-2BFE-68930202E248}"/>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4" name="Picture 3" descr="A blue and white checkered flag&#10;&#10;Description automatically generated">
            <a:extLst>
              <a:ext uri="{FF2B5EF4-FFF2-40B4-BE49-F238E27FC236}">
                <a16:creationId xmlns:a16="http://schemas.microsoft.com/office/drawing/2014/main" id="{064E49A5-9571-BD79-6E77-79782D5CBBFB}"/>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5" name="Picture 4">
            <a:extLst>
              <a:ext uri="{FF2B5EF4-FFF2-40B4-BE49-F238E27FC236}">
                <a16:creationId xmlns:a16="http://schemas.microsoft.com/office/drawing/2014/main" id="{3A9DCC3B-8EF8-A898-3D54-0E9E1E353CFE}"/>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0" name="Rectangle 9">
            <a:extLst>
              <a:ext uri="{FF2B5EF4-FFF2-40B4-BE49-F238E27FC236}">
                <a16:creationId xmlns:a16="http://schemas.microsoft.com/office/drawing/2014/main" id="{142D0681-3706-00B3-09CD-2C846D45F75C}"/>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Rectangle 13">
            <a:extLst>
              <a:ext uri="{FF2B5EF4-FFF2-40B4-BE49-F238E27FC236}">
                <a16:creationId xmlns:a16="http://schemas.microsoft.com/office/drawing/2014/main" id="{EEFB3588-F35B-0F4C-2E5F-F8A73973CF49}"/>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61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85D6-877D-2733-73FF-926B8FF179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1BBE3B-0B59-93FA-FAEB-D160D2EAF5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13EB05-3767-D8EB-7684-1BD66E09A6C6}"/>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5" name="Footer Placeholder 4">
            <a:extLst>
              <a:ext uri="{FF2B5EF4-FFF2-40B4-BE49-F238E27FC236}">
                <a16:creationId xmlns:a16="http://schemas.microsoft.com/office/drawing/2014/main" id="{D1DA43E1-13B9-1E7B-6E4F-69C6C2416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3D242-FFE4-5E87-C320-4CF745B5D091}"/>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13557159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Column w/Stat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Four Column with Stats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9" y="3391409"/>
            <a:ext cx="2528249" cy="2175458"/>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2C05D48C-4AA9-32C3-E59C-78282BD05461}"/>
              </a:ext>
            </a:extLst>
          </p:cNvPr>
          <p:cNvSpPr>
            <a:spLocks noGrp="1"/>
          </p:cNvSpPr>
          <p:nvPr>
            <p:ph type="body" sz="quarter" idx="19" hasCustomPrompt="1"/>
          </p:nvPr>
        </p:nvSpPr>
        <p:spPr>
          <a:xfrm>
            <a:off x="3734899" y="3391409"/>
            <a:ext cx="2528249"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sp>
        <p:nvSpPr>
          <p:cNvPr id="10" name="Text Placeholder 3">
            <a:extLst>
              <a:ext uri="{FF2B5EF4-FFF2-40B4-BE49-F238E27FC236}">
                <a16:creationId xmlns:a16="http://schemas.microsoft.com/office/drawing/2014/main" id="{9DA69184-351A-0F32-D962-F3CA1B334608}"/>
              </a:ext>
            </a:extLst>
          </p:cNvPr>
          <p:cNvSpPr>
            <a:spLocks noGrp="1"/>
          </p:cNvSpPr>
          <p:nvPr>
            <p:ph type="body" sz="quarter" idx="20" hasCustomPrompt="1"/>
          </p:nvPr>
        </p:nvSpPr>
        <p:spPr>
          <a:xfrm>
            <a:off x="6478099" y="3391409"/>
            <a:ext cx="2528249"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sp>
        <p:nvSpPr>
          <p:cNvPr id="12" name="Text Placeholder 3">
            <a:extLst>
              <a:ext uri="{FF2B5EF4-FFF2-40B4-BE49-F238E27FC236}">
                <a16:creationId xmlns:a16="http://schemas.microsoft.com/office/drawing/2014/main" id="{C87F8D9E-0BB7-F906-7378-3D6CF1D72D37}"/>
              </a:ext>
            </a:extLst>
          </p:cNvPr>
          <p:cNvSpPr>
            <a:spLocks noGrp="1"/>
          </p:cNvSpPr>
          <p:nvPr>
            <p:ph type="body" sz="quarter" idx="21" hasCustomPrompt="1"/>
          </p:nvPr>
        </p:nvSpPr>
        <p:spPr>
          <a:xfrm>
            <a:off x="9221300" y="3391409"/>
            <a:ext cx="2528249"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cxnSp>
        <p:nvCxnSpPr>
          <p:cNvPr id="2" name="Straight Connector 1">
            <a:extLst>
              <a:ext uri="{FF2B5EF4-FFF2-40B4-BE49-F238E27FC236}">
                <a16:creationId xmlns:a16="http://schemas.microsoft.com/office/drawing/2014/main" id="{D5C99115-6B72-C340-796D-3E733B71839E}"/>
              </a:ext>
            </a:extLst>
          </p:cNvPr>
          <p:cNvCxnSpPr>
            <a:cxnSpLocks/>
          </p:cNvCxnSpPr>
          <p:nvPr userDrawn="1"/>
        </p:nvCxnSpPr>
        <p:spPr>
          <a:xfrm>
            <a:off x="980876" y="3219434"/>
            <a:ext cx="25390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D0F604-CA1F-0669-2E3C-6AA4B801DD0A}"/>
              </a:ext>
            </a:extLst>
          </p:cNvPr>
          <p:cNvCxnSpPr>
            <a:cxnSpLocks/>
          </p:cNvCxnSpPr>
          <p:nvPr userDrawn="1"/>
        </p:nvCxnSpPr>
        <p:spPr>
          <a:xfrm>
            <a:off x="3712787" y="3219434"/>
            <a:ext cx="25390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C2D500-9154-9D1F-C8A9-0D0517B59B3D}"/>
              </a:ext>
            </a:extLst>
          </p:cNvPr>
          <p:cNvCxnSpPr>
            <a:cxnSpLocks/>
          </p:cNvCxnSpPr>
          <p:nvPr userDrawn="1"/>
        </p:nvCxnSpPr>
        <p:spPr>
          <a:xfrm>
            <a:off x="6467276" y="3219434"/>
            <a:ext cx="25390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5160B4-2EED-FD55-FFE7-F8A092B935B7}"/>
              </a:ext>
            </a:extLst>
          </p:cNvPr>
          <p:cNvCxnSpPr>
            <a:cxnSpLocks/>
          </p:cNvCxnSpPr>
          <p:nvPr userDrawn="1"/>
        </p:nvCxnSpPr>
        <p:spPr>
          <a:xfrm>
            <a:off x="9187898" y="3219434"/>
            <a:ext cx="25390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ACEB21BC-21F4-9D49-0387-C87A447C1FAA}"/>
              </a:ext>
            </a:extLst>
          </p:cNvPr>
          <p:cNvSpPr>
            <a:spLocks noGrp="1"/>
          </p:cNvSpPr>
          <p:nvPr>
            <p:ph type="body" sz="quarter" idx="22" hasCustomPrompt="1"/>
          </p:nvPr>
        </p:nvSpPr>
        <p:spPr>
          <a:xfrm>
            <a:off x="991699" y="2077152"/>
            <a:ext cx="2528249"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0" name="Text Placeholder 3">
            <a:extLst>
              <a:ext uri="{FF2B5EF4-FFF2-40B4-BE49-F238E27FC236}">
                <a16:creationId xmlns:a16="http://schemas.microsoft.com/office/drawing/2014/main" id="{85DCE979-2646-9A6E-BBB2-970179C136FF}"/>
              </a:ext>
            </a:extLst>
          </p:cNvPr>
          <p:cNvSpPr>
            <a:spLocks noGrp="1"/>
          </p:cNvSpPr>
          <p:nvPr>
            <p:ph type="body" sz="quarter" idx="23" hasCustomPrompt="1"/>
          </p:nvPr>
        </p:nvSpPr>
        <p:spPr>
          <a:xfrm>
            <a:off x="3712321" y="2077152"/>
            <a:ext cx="2528249"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1" name="Text Placeholder 3">
            <a:extLst>
              <a:ext uri="{FF2B5EF4-FFF2-40B4-BE49-F238E27FC236}">
                <a16:creationId xmlns:a16="http://schemas.microsoft.com/office/drawing/2014/main" id="{A0F17997-C88B-CC9B-4471-FD928534E2E9}"/>
              </a:ext>
            </a:extLst>
          </p:cNvPr>
          <p:cNvSpPr>
            <a:spLocks noGrp="1"/>
          </p:cNvSpPr>
          <p:nvPr>
            <p:ph type="body" sz="quarter" idx="24" hasCustomPrompt="1"/>
          </p:nvPr>
        </p:nvSpPr>
        <p:spPr>
          <a:xfrm>
            <a:off x="6466810" y="2077152"/>
            <a:ext cx="2528249"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2" name="Text Placeholder 3">
            <a:extLst>
              <a:ext uri="{FF2B5EF4-FFF2-40B4-BE49-F238E27FC236}">
                <a16:creationId xmlns:a16="http://schemas.microsoft.com/office/drawing/2014/main" id="{4787DC20-676B-B7E2-16D2-8D4A989B8993}"/>
              </a:ext>
            </a:extLst>
          </p:cNvPr>
          <p:cNvSpPr>
            <a:spLocks noGrp="1"/>
          </p:cNvSpPr>
          <p:nvPr>
            <p:ph type="body" sz="quarter" idx="25" hasCustomPrompt="1"/>
          </p:nvPr>
        </p:nvSpPr>
        <p:spPr>
          <a:xfrm>
            <a:off x="9187432" y="2077152"/>
            <a:ext cx="2528249"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 name="Slide Number Placeholder 4">
            <a:extLst>
              <a:ext uri="{FF2B5EF4-FFF2-40B4-BE49-F238E27FC236}">
                <a16:creationId xmlns:a16="http://schemas.microsoft.com/office/drawing/2014/main" id="{5587C790-D6C0-D378-FD8E-5C267613C46A}"/>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4" name="Picture 3" descr="A blue and white checkered flag&#10;&#10;Description automatically generated">
            <a:extLst>
              <a:ext uri="{FF2B5EF4-FFF2-40B4-BE49-F238E27FC236}">
                <a16:creationId xmlns:a16="http://schemas.microsoft.com/office/drawing/2014/main" id="{3604DA33-9E99-4A29-62B7-894EB4019BAB}"/>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5" name="Picture 4">
            <a:extLst>
              <a:ext uri="{FF2B5EF4-FFF2-40B4-BE49-F238E27FC236}">
                <a16:creationId xmlns:a16="http://schemas.microsoft.com/office/drawing/2014/main" id="{347C5FBF-6C70-243B-0721-B74A98859A27}"/>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5" name="Rectangle 14">
            <a:extLst>
              <a:ext uri="{FF2B5EF4-FFF2-40B4-BE49-F238E27FC236}">
                <a16:creationId xmlns:a16="http://schemas.microsoft.com/office/drawing/2014/main" id="{3284C8EE-16B5-EA52-9A98-72533E9D8D43}"/>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0971631E-8636-E450-B3CE-46E0E4C0A8DB}"/>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61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A State Map">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Pennsylvania State Map</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334209" y="1923854"/>
            <a:ext cx="2415865" cy="2175458"/>
          </a:xfrm>
        </p:spPr>
        <p:txBody>
          <a:bodyPr lIns="0" rIns="0">
            <a:normAutofit/>
          </a:bodyPr>
          <a:lstStyle>
            <a:lvl1pPr marL="0" indent="0">
              <a:buNone/>
              <a:defRPr sz="2000" b="1"/>
            </a:lvl1pPr>
            <a:lvl2pPr marL="457200" indent="0">
              <a:buNone/>
              <a:defRPr sz="1800"/>
            </a:lvl2pPr>
            <a:lvl3pPr marL="914400" indent="0">
              <a:buNone/>
              <a:defRPr sz="1800"/>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blue map with white text&#10;&#10;Description automatically generated">
            <a:extLst>
              <a:ext uri="{FF2B5EF4-FFF2-40B4-BE49-F238E27FC236}">
                <a16:creationId xmlns:a16="http://schemas.microsoft.com/office/drawing/2014/main" id="{89F00AF4-5EA3-85A6-C75A-9F7866445B82}"/>
              </a:ext>
            </a:extLst>
          </p:cNvPr>
          <p:cNvPicPr>
            <a:picLocks noChangeAspect="1"/>
          </p:cNvPicPr>
          <p:nvPr userDrawn="1"/>
        </p:nvPicPr>
        <p:blipFill>
          <a:blip r:embed="rId3"/>
          <a:stretch>
            <a:fillRect/>
          </a:stretch>
        </p:blipFill>
        <p:spPr>
          <a:xfrm>
            <a:off x="416690" y="1314940"/>
            <a:ext cx="8783733" cy="4940850"/>
          </a:xfrm>
          <a:prstGeom prst="rect">
            <a:avLst/>
          </a:prstGeom>
        </p:spPr>
      </p:pic>
      <p:sp>
        <p:nvSpPr>
          <p:cNvPr id="2" name="Slide Number Placeholder 4">
            <a:extLst>
              <a:ext uri="{FF2B5EF4-FFF2-40B4-BE49-F238E27FC236}">
                <a16:creationId xmlns:a16="http://schemas.microsoft.com/office/drawing/2014/main" id="{C996C664-A7F6-3D94-5037-21943AD9C832}"/>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3" name="Picture 2" descr="A blue and white checkered flag&#10;&#10;Description automatically generated">
            <a:extLst>
              <a:ext uri="{FF2B5EF4-FFF2-40B4-BE49-F238E27FC236}">
                <a16:creationId xmlns:a16="http://schemas.microsoft.com/office/drawing/2014/main" id="{05F0E620-3733-EF2C-D737-289548BF80FF}"/>
              </a:ext>
            </a:extLst>
          </p:cNvPr>
          <p:cNvPicPr>
            <a:picLocks noChangeAspect="1"/>
          </p:cNvPicPr>
          <p:nvPr userDrawn="1"/>
        </p:nvPicPr>
        <p:blipFill>
          <a:blip r:embed="rId4"/>
          <a:stretch>
            <a:fillRect/>
          </a:stretch>
        </p:blipFill>
        <p:spPr>
          <a:xfrm>
            <a:off x="277792" y="0"/>
            <a:ext cx="277793" cy="277793"/>
          </a:xfrm>
          <a:prstGeom prst="rect">
            <a:avLst/>
          </a:prstGeom>
        </p:spPr>
      </p:pic>
      <p:pic>
        <p:nvPicPr>
          <p:cNvPr id="5" name="Picture 4">
            <a:extLst>
              <a:ext uri="{FF2B5EF4-FFF2-40B4-BE49-F238E27FC236}">
                <a16:creationId xmlns:a16="http://schemas.microsoft.com/office/drawing/2014/main" id="{826CF825-D86C-A889-D7D5-C4F90DD2AB21}"/>
              </a:ext>
            </a:extLst>
          </p:cNvPr>
          <p:cNvPicPr>
            <a:picLocks noChangeAspect="1"/>
          </p:cNvPicPr>
          <p:nvPr userDrawn="1"/>
        </p:nvPicPr>
        <p:blipFill>
          <a:blip r:embed="rId5"/>
          <a:srcRect/>
          <a:stretch/>
        </p:blipFill>
        <p:spPr>
          <a:xfrm>
            <a:off x="8937523" y="6461313"/>
            <a:ext cx="396687" cy="396687"/>
          </a:xfrm>
          <a:prstGeom prst="rect">
            <a:avLst/>
          </a:prstGeom>
        </p:spPr>
      </p:pic>
      <p:sp>
        <p:nvSpPr>
          <p:cNvPr id="9" name="Rectangle 8">
            <a:extLst>
              <a:ext uri="{FF2B5EF4-FFF2-40B4-BE49-F238E27FC236}">
                <a16:creationId xmlns:a16="http://schemas.microsoft.com/office/drawing/2014/main" id="{3E96959F-3F2C-873A-5E7D-D95CD4D85987}"/>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Rectangle 9">
            <a:extLst>
              <a:ext uri="{FF2B5EF4-FFF2-40B4-BE49-F238E27FC236}">
                <a16:creationId xmlns:a16="http://schemas.microsoft.com/office/drawing/2014/main" id="{59456B25-B9F5-3773-9E05-EBD8703CB25C}"/>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9435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White Thank You">
    <p:bg>
      <p:bgPr>
        <a:solidFill>
          <a:schemeClr val="bg1"/>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6" y="5115072"/>
            <a:ext cx="10758377"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6" y="1953809"/>
            <a:ext cx="10757719" cy="249299"/>
          </a:xfrm>
        </p:spPr>
        <p:txBody>
          <a:bodyPr wrap="square" lIns="0" tIns="0" rIns="0" bIns="0">
            <a:noAutofit/>
          </a:bodyPr>
          <a:lstStyle>
            <a:lvl1pPr marL="0" indent="0" algn="l">
              <a:buFontTx/>
              <a:buNone/>
              <a:defRPr sz="16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2485674"/>
            <a:ext cx="10757719" cy="1666936"/>
          </a:xfrm>
        </p:spPr>
        <p:txBody>
          <a:bodyPr lIns="0" rIns="0">
            <a:normAutofit/>
          </a:bodyPr>
          <a:lstStyle>
            <a:lvl1pPr marL="0" indent="0" algn="l">
              <a:lnSpc>
                <a:spcPts val="5600"/>
              </a:lnSpc>
              <a:buFontTx/>
              <a:buNone/>
              <a:defRPr sz="6000" b="1">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Thank you.</a:t>
            </a:r>
          </a:p>
        </p:txBody>
      </p:sp>
      <p:pic>
        <p:nvPicPr>
          <p:cNvPr id="31" name="Picture 30">
            <a:extLst>
              <a:ext uri="{FF2B5EF4-FFF2-40B4-BE49-F238E27FC236}">
                <a16:creationId xmlns:a16="http://schemas.microsoft.com/office/drawing/2014/main" id="{4275037A-211A-0260-E975-502EF3457506}"/>
              </a:ext>
            </a:extLst>
          </p:cNvPr>
          <p:cNvPicPr>
            <a:picLocks noChangeAspect="1"/>
          </p:cNvPicPr>
          <p:nvPr userDrawn="1"/>
        </p:nvPicPr>
        <p:blipFill>
          <a:blip r:embed="rId2"/>
          <a:srcRect/>
          <a:stretch/>
        </p:blipFill>
        <p:spPr>
          <a:xfrm>
            <a:off x="9342689" y="362275"/>
            <a:ext cx="2407715" cy="748649"/>
          </a:xfrm>
          <a:prstGeom prst="rect">
            <a:avLst/>
          </a:prstGeom>
        </p:spPr>
      </p:pic>
      <p:sp>
        <p:nvSpPr>
          <p:cNvPr id="9" name="Rectangle 8">
            <a:extLst>
              <a:ext uri="{FF2B5EF4-FFF2-40B4-BE49-F238E27FC236}">
                <a16:creationId xmlns:a16="http://schemas.microsoft.com/office/drawing/2014/main" id="{77D45C94-FB22-DB67-8B12-BA7FC3BF71BF}"/>
              </a:ext>
            </a:extLst>
          </p:cNvPr>
          <p:cNvSpPr/>
          <p:nvPr userDrawn="1"/>
        </p:nvSpPr>
        <p:spPr>
          <a:xfrm>
            <a:off x="0" y="276932"/>
            <a:ext cx="277792" cy="630079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Rectangle 1">
            <a:extLst>
              <a:ext uri="{FF2B5EF4-FFF2-40B4-BE49-F238E27FC236}">
                <a16:creationId xmlns:a16="http://schemas.microsoft.com/office/drawing/2014/main" id="{C80252D5-EE17-72EF-BB70-A64AACC24DEE}"/>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89B169-7AA1-0AE3-A738-B266F8D2D807}"/>
              </a:ext>
            </a:extLst>
          </p:cNvPr>
          <p:cNvSpPr/>
          <p:nvPr userDrawn="1"/>
        </p:nvSpPr>
        <p:spPr>
          <a:xfrm>
            <a:off x="11914206" y="6580206"/>
            <a:ext cx="277794" cy="2777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white checkered flag&#10;&#10;Description automatically generated">
            <a:extLst>
              <a:ext uri="{FF2B5EF4-FFF2-40B4-BE49-F238E27FC236}">
                <a16:creationId xmlns:a16="http://schemas.microsoft.com/office/drawing/2014/main" id="{E7BBC2DF-BC4A-D79C-DCF6-9F42DA8B391C}"/>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7" name="Picture 6" descr="A yellow and white squares&#10;&#10;Description automatically generated">
            <a:extLst>
              <a:ext uri="{FF2B5EF4-FFF2-40B4-BE49-F238E27FC236}">
                <a16:creationId xmlns:a16="http://schemas.microsoft.com/office/drawing/2014/main" id="{638A24B0-6E1E-DCEE-258F-F85CC34C5C49}"/>
              </a:ext>
            </a:extLst>
          </p:cNvPr>
          <p:cNvPicPr>
            <a:picLocks noChangeAspect="1"/>
          </p:cNvPicPr>
          <p:nvPr userDrawn="1"/>
        </p:nvPicPr>
        <p:blipFill>
          <a:blip r:embed="rId4"/>
          <a:stretch>
            <a:fillRect/>
          </a:stretch>
        </p:blipFill>
        <p:spPr>
          <a:xfrm>
            <a:off x="11795313" y="6183518"/>
            <a:ext cx="396687" cy="396687"/>
          </a:xfrm>
          <a:prstGeom prst="rect">
            <a:avLst/>
          </a:prstGeom>
        </p:spPr>
      </p:pic>
    </p:spTree>
    <p:extLst>
      <p:ext uri="{BB962C8B-B14F-4D97-AF65-F5344CB8AC3E}">
        <p14:creationId xmlns:p14="http://schemas.microsoft.com/office/powerpoint/2010/main" val="1808191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 Slide Blue Questions">
    <p:bg>
      <p:bgPr>
        <a:solidFill>
          <a:srgbClr val="003594"/>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80848"/>
            <a:ext cx="10757719" cy="948148"/>
          </a:xfrm>
        </p:spPr>
        <p:txBody>
          <a:bodyPr lIns="0" rIns="0">
            <a:normAutofit/>
          </a:bodyPr>
          <a:lstStyle>
            <a:lvl1pPr marL="0" indent="0" algn="l">
              <a:lnSpc>
                <a:spcPts val="5600"/>
              </a:lnSpc>
              <a:buFontTx/>
              <a:buNone/>
              <a:defRPr sz="60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Questions?</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l">
              <a:buFontTx/>
              <a:buNone/>
              <a:defRPr sz="2000" b="1">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65617"/>
            <a:ext cx="10757718" cy="249299"/>
          </a:xfrm>
        </p:spPr>
        <p:txBody>
          <a:bodyPr wrap="square" lIns="0" tIns="0" rIns="0" bIns="0">
            <a:noAutofit/>
          </a:bodyPr>
          <a:lstStyle>
            <a:lvl1pPr marL="0" indent="0" algn="l">
              <a:buFontTx/>
              <a:buNone/>
              <a:defRPr sz="1600" b="0">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cxnSp>
        <p:nvCxnSpPr>
          <p:cNvPr id="21" name="Straight Connector 20">
            <a:extLst>
              <a:ext uri="{FF2B5EF4-FFF2-40B4-BE49-F238E27FC236}">
                <a16:creationId xmlns:a16="http://schemas.microsoft.com/office/drawing/2014/main" id="{E31010F5-3AE2-BE59-8F60-AC6E8F9FB14B}"/>
              </a:ext>
            </a:extLst>
          </p:cNvPr>
          <p:cNvCxnSpPr>
            <a:cxnSpLocks/>
          </p:cNvCxnSpPr>
          <p:nvPr userDrawn="1"/>
        </p:nvCxnSpPr>
        <p:spPr>
          <a:xfrm>
            <a:off x="980876" y="3428996"/>
            <a:ext cx="2546095" cy="0"/>
          </a:xfrm>
          <a:prstGeom prst="line">
            <a:avLst/>
          </a:prstGeom>
          <a:ln w="50800" cap="flat">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FB7554F-6CD8-D5F1-1C82-1445CAE97132}"/>
              </a:ext>
            </a:extLst>
          </p:cNvPr>
          <p:cNvPicPr>
            <a:picLocks noChangeAspect="1"/>
          </p:cNvPicPr>
          <p:nvPr userDrawn="1"/>
        </p:nvPicPr>
        <p:blipFill>
          <a:blip r:embed="rId2"/>
          <a:srcRect/>
          <a:stretch/>
        </p:blipFill>
        <p:spPr>
          <a:xfrm>
            <a:off x="9342689" y="362275"/>
            <a:ext cx="2407715" cy="748648"/>
          </a:xfrm>
          <a:prstGeom prst="rect">
            <a:avLst/>
          </a:prstGeom>
        </p:spPr>
      </p:pic>
      <p:pic>
        <p:nvPicPr>
          <p:cNvPr id="2" name="Picture 1">
            <a:extLst>
              <a:ext uri="{FF2B5EF4-FFF2-40B4-BE49-F238E27FC236}">
                <a16:creationId xmlns:a16="http://schemas.microsoft.com/office/drawing/2014/main" id="{BC4CC0A7-F07D-EBD8-DDE5-D3FF01303006}"/>
              </a:ext>
            </a:extLst>
          </p:cNvPr>
          <p:cNvPicPr>
            <a:picLocks noChangeAspect="1"/>
          </p:cNvPicPr>
          <p:nvPr userDrawn="1"/>
        </p:nvPicPr>
        <p:blipFill>
          <a:blip r:embed="rId3"/>
          <a:srcRect/>
          <a:stretch/>
        </p:blipFill>
        <p:spPr>
          <a:xfrm>
            <a:off x="277792" y="1607"/>
            <a:ext cx="277793" cy="277793"/>
          </a:xfrm>
          <a:prstGeom prst="rect">
            <a:avLst/>
          </a:prstGeom>
        </p:spPr>
      </p:pic>
      <p:pic>
        <p:nvPicPr>
          <p:cNvPr id="3" name="Picture 2">
            <a:extLst>
              <a:ext uri="{FF2B5EF4-FFF2-40B4-BE49-F238E27FC236}">
                <a16:creationId xmlns:a16="http://schemas.microsoft.com/office/drawing/2014/main" id="{BCDFC990-FDD5-4574-AA8A-D1DA181F93AF}"/>
              </a:ext>
            </a:extLst>
          </p:cNvPr>
          <p:cNvPicPr>
            <a:picLocks noChangeAspect="1"/>
          </p:cNvPicPr>
          <p:nvPr userDrawn="1"/>
        </p:nvPicPr>
        <p:blipFill>
          <a:blip r:embed="rId3"/>
          <a:srcRect/>
          <a:stretch/>
        </p:blipFill>
        <p:spPr>
          <a:xfrm>
            <a:off x="11795313" y="6183518"/>
            <a:ext cx="396687" cy="396687"/>
          </a:xfrm>
          <a:prstGeom prst="rect">
            <a:avLst/>
          </a:prstGeom>
        </p:spPr>
      </p:pic>
      <p:sp>
        <p:nvSpPr>
          <p:cNvPr id="6" name="Rectangle 5">
            <a:extLst>
              <a:ext uri="{FF2B5EF4-FFF2-40B4-BE49-F238E27FC236}">
                <a16:creationId xmlns:a16="http://schemas.microsoft.com/office/drawing/2014/main" id="{7B03A0DC-9489-EA9B-34E8-069F06B0AF0A}"/>
              </a:ext>
            </a:extLst>
          </p:cNvPr>
          <p:cNvSpPr/>
          <p:nvPr userDrawn="1"/>
        </p:nvSpPr>
        <p:spPr>
          <a:xfrm>
            <a:off x="0" y="276932"/>
            <a:ext cx="277792" cy="630079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7C8A5963-63B1-659E-6168-44AD14199691}"/>
              </a:ext>
            </a:extLst>
          </p:cNvPr>
          <p:cNvSpPr/>
          <p:nvPr userDrawn="1"/>
        </p:nvSpPr>
        <p:spPr>
          <a:xfrm>
            <a:off x="0" y="0"/>
            <a:ext cx="277794" cy="276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2032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 Slide Gold Thank You">
    <p:bg>
      <p:bgPr>
        <a:solidFill>
          <a:schemeClr val="accent2"/>
        </a:solidFill>
        <a:effectLst/>
      </p:bgPr>
    </p:bg>
    <p:spTree>
      <p:nvGrpSpPr>
        <p:cNvPr id="1" name=""/>
        <p:cNvGrpSpPr/>
        <p:nvPr/>
      </p:nvGrpSpPr>
      <p:grpSpPr>
        <a:xfrm>
          <a:off x="0" y="0"/>
          <a:ext cx="0" cy="0"/>
          <a:chOff x="0" y="0"/>
          <a:chExt cx="0" cy="0"/>
        </a:xfrm>
      </p:grpSpPr>
      <p:pic>
        <p:nvPicPr>
          <p:cNvPr id="24" name="Picture 23" descr="A yellow surface with a black border&#10;&#10;Description automatically generated with medium confidence">
            <a:extLst>
              <a:ext uri="{FF2B5EF4-FFF2-40B4-BE49-F238E27FC236}">
                <a16:creationId xmlns:a16="http://schemas.microsoft.com/office/drawing/2014/main" id="{1D5C38DC-3007-7244-816B-56782237BE61}"/>
              </a:ext>
            </a:extLst>
          </p:cNvPr>
          <p:cNvPicPr>
            <a:picLocks noChangeAspect="1"/>
          </p:cNvPicPr>
          <p:nvPr userDrawn="1"/>
        </p:nvPicPr>
        <p:blipFill rotWithShape="1">
          <a:blip r:embed="rId2"/>
          <a:srcRect t="45522"/>
          <a:stretch/>
        </p:blipFill>
        <p:spPr>
          <a:xfrm>
            <a:off x="138896" y="4630706"/>
            <a:ext cx="12053104" cy="1947023"/>
          </a:xfrm>
          <a:prstGeom prst="rect">
            <a:avLst/>
          </a:prstGeom>
        </p:spPr>
      </p:pic>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6" y="5115072"/>
            <a:ext cx="10758377"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6" y="1953809"/>
            <a:ext cx="10757719" cy="249299"/>
          </a:xfrm>
        </p:spPr>
        <p:txBody>
          <a:bodyPr wrap="square" lIns="0" tIns="0" rIns="0" bIns="0">
            <a:noAutofit/>
          </a:bodyPr>
          <a:lstStyle>
            <a:lvl1pPr marL="0" indent="0" algn="l">
              <a:buFontTx/>
              <a:buNone/>
              <a:defRPr sz="16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2485674"/>
            <a:ext cx="10757719" cy="1666936"/>
          </a:xfrm>
        </p:spPr>
        <p:txBody>
          <a:bodyPr lIns="0" rIns="0">
            <a:normAutofit/>
          </a:bodyPr>
          <a:lstStyle>
            <a:lvl1pPr marL="0" indent="0" algn="l">
              <a:lnSpc>
                <a:spcPts val="5600"/>
              </a:lnSpc>
              <a:buFontTx/>
              <a:buNone/>
              <a:defRPr sz="6000" b="1">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Thank you.</a:t>
            </a:r>
          </a:p>
        </p:txBody>
      </p:sp>
      <p:pic>
        <p:nvPicPr>
          <p:cNvPr id="31" name="Picture 30">
            <a:extLst>
              <a:ext uri="{FF2B5EF4-FFF2-40B4-BE49-F238E27FC236}">
                <a16:creationId xmlns:a16="http://schemas.microsoft.com/office/drawing/2014/main" id="{4275037A-211A-0260-E975-502EF3457506}"/>
              </a:ext>
            </a:extLst>
          </p:cNvPr>
          <p:cNvPicPr>
            <a:picLocks noChangeAspect="1"/>
          </p:cNvPicPr>
          <p:nvPr userDrawn="1"/>
        </p:nvPicPr>
        <p:blipFill>
          <a:blip r:embed="rId3"/>
          <a:srcRect/>
          <a:stretch/>
        </p:blipFill>
        <p:spPr>
          <a:xfrm>
            <a:off x="9342689" y="362275"/>
            <a:ext cx="2407715" cy="748649"/>
          </a:xfrm>
          <a:prstGeom prst="rect">
            <a:avLst/>
          </a:prstGeom>
        </p:spPr>
      </p:pic>
      <p:pic>
        <p:nvPicPr>
          <p:cNvPr id="3" name="Picture 2">
            <a:extLst>
              <a:ext uri="{FF2B5EF4-FFF2-40B4-BE49-F238E27FC236}">
                <a16:creationId xmlns:a16="http://schemas.microsoft.com/office/drawing/2014/main" id="{33B684C4-7AF4-5F90-62B2-6406750E9A67}"/>
              </a:ext>
            </a:extLst>
          </p:cNvPr>
          <p:cNvPicPr>
            <a:picLocks noChangeAspect="1"/>
          </p:cNvPicPr>
          <p:nvPr userDrawn="1"/>
        </p:nvPicPr>
        <p:blipFill>
          <a:blip r:embed="rId4"/>
          <a:srcRect/>
          <a:stretch/>
        </p:blipFill>
        <p:spPr>
          <a:xfrm>
            <a:off x="277792" y="1607"/>
            <a:ext cx="277793" cy="277793"/>
          </a:xfrm>
          <a:prstGeom prst="rect">
            <a:avLst/>
          </a:prstGeom>
        </p:spPr>
      </p:pic>
      <p:pic>
        <p:nvPicPr>
          <p:cNvPr id="4" name="Picture 3">
            <a:extLst>
              <a:ext uri="{FF2B5EF4-FFF2-40B4-BE49-F238E27FC236}">
                <a16:creationId xmlns:a16="http://schemas.microsoft.com/office/drawing/2014/main" id="{317A2DD4-5569-DCE6-8C65-0252143A76BD}"/>
              </a:ext>
            </a:extLst>
          </p:cNvPr>
          <p:cNvPicPr>
            <a:picLocks noChangeAspect="1"/>
          </p:cNvPicPr>
          <p:nvPr userDrawn="1"/>
        </p:nvPicPr>
        <p:blipFill>
          <a:blip r:embed="rId4"/>
          <a:srcRect/>
          <a:stretch/>
        </p:blipFill>
        <p:spPr>
          <a:xfrm>
            <a:off x="11795313" y="6183519"/>
            <a:ext cx="396687" cy="396687"/>
          </a:xfrm>
          <a:prstGeom prst="rect">
            <a:avLst/>
          </a:prstGeom>
        </p:spPr>
      </p:pic>
      <p:sp>
        <p:nvSpPr>
          <p:cNvPr id="9" name="Rectangle 8">
            <a:extLst>
              <a:ext uri="{FF2B5EF4-FFF2-40B4-BE49-F238E27FC236}">
                <a16:creationId xmlns:a16="http://schemas.microsoft.com/office/drawing/2014/main" id="{77D45C94-FB22-DB67-8B12-BA7FC3BF71BF}"/>
              </a:ext>
            </a:extLst>
          </p:cNvPr>
          <p:cNvSpPr/>
          <p:nvPr userDrawn="1"/>
        </p:nvSpPr>
        <p:spPr>
          <a:xfrm>
            <a:off x="0" y="276932"/>
            <a:ext cx="277792" cy="6300797"/>
          </a:xfrm>
          <a:prstGeom prst="rect">
            <a:avLst/>
          </a:prstGeom>
          <a:solidFill>
            <a:srgbClr val="0035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7D77EF01-9B43-B49F-0496-4371143CFBA0}"/>
              </a:ext>
            </a:extLst>
          </p:cNvPr>
          <p:cNvSpPr/>
          <p:nvPr userDrawn="1"/>
        </p:nvSpPr>
        <p:spPr>
          <a:xfrm>
            <a:off x="0" y="0"/>
            <a:ext cx="277794" cy="276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236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 Slide Whit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AB57D5-15A0-E41D-7E0D-BA7AA53223AC}"/>
              </a:ext>
            </a:extLst>
          </p:cNvPr>
          <p:cNvSpPr/>
          <p:nvPr userDrawn="1"/>
        </p:nvSpPr>
        <p:spPr>
          <a:xfrm rot="5400000">
            <a:off x="5957103" y="900897"/>
            <a:ext cx="277792" cy="116364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3">
            <a:extLst>
              <a:ext uri="{FF2B5EF4-FFF2-40B4-BE49-F238E27FC236}">
                <a16:creationId xmlns:a16="http://schemas.microsoft.com/office/drawing/2014/main" id="{13C50966-A99F-798D-C58F-0D9886F67402}"/>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ctr">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4" name="Text Placeholder 13">
            <a:extLst>
              <a:ext uri="{FF2B5EF4-FFF2-40B4-BE49-F238E27FC236}">
                <a16:creationId xmlns:a16="http://schemas.microsoft.com/office/drawing/2014/main" id="{626E00A5-2C40-95C5-F409-73F2D3F39934}"/>
              </a:ext>
            </a:extLst>
          </p:cNvPr>
          <p:cNvSpPr>
            <a:spLocks noGrp="1"/>
          </p:cNvSpPr>
          <p:nvPr>
            <p:ph type="body" sz="quarter" idx="14" hasCustomPrompt="1"/>
          </p:nvPr>
        </p:nvSpPr>
        <p:spPr>
          <a:xfrm>
            <a:off x="992027" y="4741122"/>
            <a:ext cx="10757718" cy="249299"/>
          </a:xfrm>
        </p:spPr>
        <p:txBody>
          <a:bodyPr wrap="square" lIns="0" tIns="0" rIns="0" bIns="0">
            <a:noAutofit/>
          </a:bodyPr>
          <a:lstStyle>
            <a:lvl1pPr marL="0" indent="0" algn="ctr">
              <a:buFontTx/>
              <a:buNone/>
              <a:defRPr sz="16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pic>
        <p:nvPicPr>
          <p:cNvPr id="5" name="Picture 4">
            <a:extLst>
              <a:ext uri="{FF2B5EF4-FFF2-40B4-BE49-F238E27FC236}">
                <a16:creationId xmlns:a16="http://schemas.microsoft.com/office/drawing/2014/main" id="{B1CF8824-230E-A55C-8536-05C488C109E9}"/>
              </a:ext>
            </a:extLst>
          </p:cNvPr>
          <p:cNvPicPr>
            <a:picLocks noChangeAspect="1"/>
          </p:cNvPicPr>
          <p:nvPr userDrawn="1"/>
        </p:nvPicPr>
        <p:blipFill>
          <a:blip r:embed="rId2"/>
          <a:srcRect/>
          <a:stretch/>
        </p:blipFill>
        <p:spPr>
          <a:xfrm>
            <a:off x="2289051" y="1410529"/>
            <a:ext cx="7613896" cy="2367446"/>
          </a:xfrm>
          <a:prstGeom prst="rect">
            <a:avLst/>
          </a:prstGeom>
        </p:spPr>
      </p:pic>
      <p:sp>
        <p:nvSpPr>
          <p:cNvPr id="15" name="Rectangle 14">
            <a:extLst>
              <a:ext uri="{FF2B5EF4-FFF2-40B4-BE49-F238E27FC236}">
                <a16:creationId xmlns:a16="http://schemas.microsoft.com/office/drawing/2014/main" id="{E11012CB-6557-8DFA-EBD7-51B806C2DD5B}"/>
              </a:ext>
            </a:extLst>
          </p:cNvPr>
          <p:cNvSpPr/>
          <p:nvPr userDrawn="1"/>
        </p:nvSpPr>
        <p:spPr>
          <a:xfrm>
            <a:off x="0" y="276932"/>
            <a:ext cx="277792" cy="630079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Rectangle 1">
            <a:extLst>
              <a:ext uri="{FF2B5EF4-FFF2-40B4-BE49-F238E27FC236}">
                <a16:creationId xmlns:a16="http://schemas.microsoft.com/office/drawing/2014/main" id="{1F2EAE99-90F0-51B9-78DA-406FBD76CBBC}"/>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35A385E-3D46-CD82-151A-810BEDD2C966}"/>
              </a:ext>
            </a:extLst>
          </p:cNvPr>
          <p:cNvSpPr/>
          <p:nvPr userDrawn="1"/>
        </p:nvSpPr>
        <p:spPr>
          <a:xfrm>
            <a:off x="11914206" y="6580206"/>
            <a:ext cx="277794" cy="2777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white checkered flag&#10;&#10;Description automatically generated">
            <a:extLst>
              <a:ext uri="{FF2B5EF4-FFF2-40B4-BE49-F238E27FC236}">
                <a16:creationId xmlns:a16="http://schemas.microsoft.com/office/drawing/2014/main" id="{790B55D0-8469-8BB8-E079-DE201388FBD7}"/>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11" name="Picture 10" descr="A yellow and white squares&#10;&#10;Description automatically generated">
            <a:extLst>
              <a:ext uri="{FF2B5EF4-FFF2-40B4-BE49-F238E27FC236}">
                <a16:creationId xmlns:a16="http://schemas.microsoft.com/office/drawing/2014/main" id="{8F6CAFD0-D584-550D-77DB-83BF26C5349D}"/>
              </a:ext>
            </a:extLst>
          </p:cNvPr>
          <p:cNvPicPr>
            <a:picLocks noChangeAspect="1"/>
          </p:cNvPicPr>
          <p:nvPr userDrawn="1"/>
        </p:nvPicPr>
        <p:blipFill>
          <a:blip r:embed="rId4"/>
          <a:stretch>
            <a:fillRect/>
          </a:stretch>
        </p:blipFill>
        <p:spPr>
          <a:xfrm>
            <a:off x="11795313" y="6183518"/>
            <a:ext cx="396687" cy="396687"/>
          </a:xfrm>
          <a:prstGeom prst="rect">
            <a:avLst/>
          </a:prstGeom>
        </p:spPr>
      </p:pic>
    </p:spTree>
    <p:extLst>
      <p:ext uri="{BB962C8B-B14F-4D97-AF65-F5344CB8AC3E}">
        <p14:creationId xmlns:p14="http://schemas.microsoft.com/office/powerpoint/2010/main" val="3607968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Blue">
    <p:bg>
      <p:bgPr>
        <a:solidFill>
          <a:srgbClr val="003594"/>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ctr">
              <a:buFontTx/>
              <a:buNone/>
              <a:defRPr sz="2000" b="1">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4741122"/>
            <a:ext cx="10757718" cy="249299"/>
          </a:xfrm>
        </p:spPr>
        <p:txBody>
          <a:bodyPr wrap="square" lIns="0" tIns="0" rIns="0" bIns="0">
            <a:noAutofit/>
          </a:bodyPr>
          <a:lstStyle>
            <a:lvl1pPr marL="0" indent="0" algn="ctr">
              <a:buFontTx/>
              <a:buNone/>
              <a:defRPr sz="16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pic>
        <p:nvPicPr>
          <p:cNvPr id="24" name="Picture 23">
            <a:extLst>
              <a:ext uri="{FF2B5EF4-FFF2-40B4-BE49-F238E27FC236}">
                <a16:creationId xmlns:a16="http://schemas.microsoft.com/office/drawing/2014/main" id="{6FB7554F-6CD8-D5F1-1C82-1445CAE97132}"/>
              </a:ext>
            </a:extLst>
          </p:cNvPr>
          <p:cNvPicPr>
            <a:picLocks noChangeAspect="1"/>
          </p:cNvPicPr>
          <p:nvPr userDrawn="1"/>
        </p:nvPicPr>
        <p:blipFill>
          <a:blip r:embed="rId2"/>
          <a:srcRect/>
          <a:stretch/>
        </p:blipFill>
        <p:spPr>
          <a:xfrm>
            <a:off x="2289046" y="1410529"/>
            <a:ext cx="7613907" cy="2367446"/>
          </a:xfrm>
          <a:prstGeom prst="rect">
            <a:avLst/>
          </a:prstGeom>
        </p:spPr>
      </p:pic>
      <p:pic>
        <p:nvPicPr>
          <p:cNvPr id="2" name="Picture 1">
            <a:extLst>
              <a:ext uri="{FF2B5EF4-FFF2-40B4-BE49-F238E27FC236}">
                <a16:creationId xmlns:a16="http://schemas.microsoft.com/office/drawing/2014/main" id="{5540FFB5-BAAC-BF69-DD00-EB11B442B877}"/>
              </a:ext>
            </a:extLst>
          </p:cNvPr>
          <p:cNvPicPr>
            <a:picLocks noChangeAspect="1"/>
          </p:cNvPicPr>
          <p:nvPr userDrawn="1"/>
        </p:nvPicPr>
        <p:blipFill>
          <a:blip r:embed="rId3"/>
          <a:srcRect/>
          <a:stretch/>
        </p:blipFill>
        <p:spPr>
          <a:xfrm>
            <a:off x="277792" y="1607"/>
            <a:ext cx="277793" cy="277793"/>
          </a:xfrm>
          <a:prstGeom prst="rect">
            <a:avLst/>
          </a:prstGeom>
        </p:spPr>
      </p:pic>
      <p:pic>
        <p:nvPicPr>
          <p:cNvPr id="3" name="Picture 2">
            <a:extLst>
              <a:ext uri="{FF2B5EF4-FFF2-40B4-BE49-F238E27FC236}">
                <a16:creationId xmlns:a16="http://schemas.microsoft.com/office/drawing/2014/main" id="{150C187C-C68E-1872-6C8D-AD800E35DC87}"/>
              </a:ext>
            </a:extLst>
          </p:cNvPr>
          <p:cNvPicPr>
            <a:picLocks noChangeAspect="1"/>
          </p:cNvPicPr>
          <p:nvPr userDrawn="1"/>
        </p:nvPicPr>
        <p:blipFill>
          <a:blip r:embed="rId3"/>
          <a:srcRect/>
          <a:stretch/>
        </p:blipFill>
        <p:spPr>
          <a:xfrm>
            <a:off x="11795313" y="6183518"/>
            <a:ext cx="396687" cy="396687"/>
          </a:xfrm>
          <a:prstGeom prst="rect">
            <a:avLst/>
          </a:prstGeom>
        </p:spPr>
      </p:pic>
      <p:sp>
        <p:nvSpPr>
          <p:cNvPr id="18" name="Rectangle 17">
            <a:extLst>
              <a:ext uri="{FF2B5EF4-FFF2-40B4-BE49-F238E27FC236}">
                <a16:creationId xmlns:a16="http://schemas.microsoft.com/office/drawing/2014/main" id="{468E4196-B801-527E-1869-FE0091EAC022}"/>
              </a:ext>
            </a:extLst>
          </p:cNvPr>
          <p:cNvSpPr/>
          <p:nvPr userDrawn="1"/>
        </p:nvSpPr>
        <p:spPr>
          <a:xfrm>
            <a:off x="0" y="276932"/>
            <a:ext cx="277792" cy="630079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9" name="Rectangle 18">
            <a:extLst>
              <a:ext uri="{FF2B5EF4-FFF2-40B4-BE49-F238E27FC236}">
                <a16:creationId xmlns:a16="http://schemas.microsoft.com/office/drawing/2014/main" id="{BE8547A6-1472-6643-A7C3-0614E3531088}"/>
              </a:ext>
            </a:extLst>
          </p:cNvPr>
          <p:cNvSpPr/>
          <p:nvPr userDrawn="1"/>
        </p:nvSpPr>
        <p:spPr>
          <a:xfrm>
            <a:off x="0" y="0"/>
            <a:ext cx="277794" cy="276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7753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Slide Gold">
    <p:bg>
      <p:bgPr>
        <a:solidFill>
          <a:schemeClr val="accent2"/>
        </a:solidFill>
        <a:effectLst/>
      </p:bgPr>
    </p:bg>
    <p:spTree>
      <p:nvGrpSpPr>
        <p:cNvPr id="1" name=""/>
        <p:cNvGrpSpPr/>
        <p:nvPr/>
      </p:nvGrpSpPr>
      <p:grpSpPr>
        <a:xfrm>
          <a:off x="0" y="0"/>
          <a:ext cx="0" cy="0"/>
          <a:chOff x="0" y="0"/>
          <a:chExt cx="0" cy="0"/>
        </a:xfrm>
      </p:grpSpPr>
      <p:pic>
        <p:nvPicPr>
          <p:cNvPr id="24" name="Picture 23" descr="A yellow surface with a black border&#10;&#10;Description automatically generated with medium confidence">
            <a:extLst>
              <a:ext uri="{FF2B5EF4-FFF2-40B4-BE49-F238E27FC236}">
                <a16:creationId xmlns:a16="http://schemas.microsoft.com/office/drawing/2014/main" id="{1D5C38DC-3007-7244-816B-56782237BE61}"/>
              </a:ext>
            </a:extLst>
          </p:cNvPr>
          <p:cNvPicPr>
            <a:picLocks noChangeAspect="1"/>
          </p:cNvPicPr>
          <p:nvPr userDrawn="1"/>
        </p:nvPicPr>
        <p:blipFill rotWithShape="1">
          <a:blip r:embed="rId2"/>
          <a:srcRect t="45522"/>
          <a:stretch/>
        </p:blipFill>
        <p:spPr>
          <a:xfrm>
            <a:off x="138896" y="4373348"/>
            <a:ext cx="12053104" cy="2205243"/>
          </a:xfrm>
          <a:prstGeom prst="rect">
            <a:avLst/>
          </a:prstGeom>
        </p:spPr>
      </p:pic>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3">
            <a:extLst>
              <a:ext uri="{FF2B5EF4-FFF2-40B4-BE49-F238E27FC236}">
                <a16:creationId xmlns:a16="http://schemas.microsoft.com/office/drawing/2014/main" id="{13C50966-A99F-798D-C58F-0D9886F67402}"/>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ctr">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4" name="Text Placeholder 13">
            <a:extLst>
              <a:ext uri="{FF2B5EF4-FFF2-40B4-BE49-F238E27FC236}">
                <a16:creationId xmlns:a16="http://schemas.microsoft.com/office/drawing/2014/main" id="{626E00A5-2C40-95C5-F409-73F2D3F39934}"/>
              </a:ext>
            </a:extLst>
          </p:cNvPr>
          <p:cNvSpPr>
            <a:spLocks noGrp="1"/>
          </p:cNvSpPr>
          <p:nvPr>
            <p:ph type="body" sz="quarter" idx="14" hasCustomPrompt="1"/>
          </p:nvPr>
        </p:nvSpPr>
        <p:spPr>
          <a:xfrm>
            <a:off x="992027" y="4741122"/>
            <a:ext cx="10757718" cy="249299"/>
          </a:xfrm>
        </p:spPr>
        <p:txBody>
          <a:bodyPr wrap="square" lIns="0" tIns="0" rIns="0" bIns="0">
            <a:noAutofit/>
          </a:bodyPr>
          <a:lstStyle>
            <a:lvl1pPr marL="0" indent="0" algn="ctr">
              <a:buFontTx/>
              <a:buNone/>
              <a:defRPr sz="16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pic>
        <p:nvPicPr>
          <p:cNvPr id="5" name="Picture 4">
            <a:extLst>
              <a:ext uri="{FF2B5EF4-FFF2-40B4-BE49-F238E27FC236}">
                <a16:creationId xmlns:a16="http://schemas.microsoft.com/office/drawing/2014/main" id="{B1CF8824-230E-A55C-8536-05C488C109E9}"/>
              </a:ext>
            </a:extLst>
          </p:cNvPr>
          <p:cNvPicPr>
            <a:picLocks noChangeAspect="1"/>
          </p:cNvPicPr>
          <p:nvPr userDrawn="1"/>
        </p:nvPicPr>
        <p:blipFill>
          <a:blip r:embed="rId3"/>
          <a:srcRect/>
          <a:stretch/>
        </p:blipFill>
        <p:spPr>
          <a:xfrm>
            <a:off x="2289051" y="1410529"/>
            <a:ext cx="7613896" cy="2367446"/>
          </a:xfrm>
          <a:prstGeom prst="rect">
            <a:avLst/>
          </a:prstGeom>
        </p:spPr>
      </p:pic>
      <p:pic>
        <p:nvPicPr>
          <p:cNvPr id="6" name="Picture 5">
            <a:extLst>
              <a:ext uri="{FF2B5EF4-FFF2-40B4-BE49-F238E27FC236}">
                <a16:creationId xmlns:a16="http://schemas.microsoft.com/office/drawing/2014/main" id="{0C271648-F117-DFA1-1C31-3B9A0D4C39D0}"/>
              </a:ext>
            </a:extLst>
          </p:cNvPr>
          <p:cNvPicPr>
            <a:picLocks noChangeAspect="1"/>
          </p:cNvPicPr>
          <p:nvPr userDrawn="1"/>
        </p:nvPicPr>
        <p:blipFill>
          <a:blip r:embed="rId4"/>
          <a:srcRect/>
          <a:stretch/>
        </p:blipFill>
        <p:spPr>
          <a:xfrm>
            <a:off x="277792" y="1607"/>
            <a:ext cx="277793" cy="277793"/>
          </a:xfrm>
          <a:prstGeom prst="rect">
            <a:avLst/>
          </a:prstGeom>
        </p:spPr>
      </p:pic>
      <p:pic>
        <p:nvPicPr>
          <p:cNvPr id="9" name="Picture 8">
            <a:extLst>
              <a:ext uri="{FF2B5EF4-FFF2-40B4-BE49-F238E27FC236}">
                <a16:creationId xmlns:a16="http://schemas.microsoft.com/office/drawing/2014/main" id="{7D1DF55A-8BB2-3B33-D371-86C71DB8B11F}"/>
              </a:ext>
            </a:extLst>
          </p:cNvPr>
          <p:cNvPicPr>
            <a:picLocks noChangeAspect="1"/>
          </p:cNvPicPr>
          <p:nvPr userDrawn="1"/>
        </p:nvPicPr>
        <p:blipFill>
          <a:blip r:embed="rId4"/>
          <a:srcRect/>
          <a:stretch/>
        </p:blipFill>
        <p:spPr>
          <a:xfrm>
            <a:off x="11795313" y="6183519"/>
            <a:ext cx="396687" cy="396687"/>
          </a:xfrm>
          <a:prstGeom prst="rect">
            <a:avLst/>
          </a:prstGeom>
        </p:spPr>
      </p:pic>
      <p:sp>
        <p:nvSpPr>
          <p:cNvPr id="15" name="Rectangle 14">
            <a:extLst>
              <a:ext uri="{FF2B5EF4-FFF2-40B4-BE49-F238E27FC236}">
                <a16:creationId xmlns:a16="http://schemas.microsoft.com/office/drawing/2014/main" id="{E11012CB-6557-8DFA-EBD7-51B806C2DD5B}"/>
              </a:ext>
            </a:extLst>
          </p:cNvPr>
          <p:cNvSpPr/>
          <p:nvPr userDrawn="1"/>
        </p:nvSpPr>
        <p:spPr>
          <a:xfrm>
            <a:off x="0" y="276932"/>
            <a:ext cx="277792" cy="6300797"/>
          </a:xfrm>
          <a:prstGeom prst="rect">
            <a:avLst/>
          </a:prstGeom>
          <a:solidFill>
            <a:srgbClr val="0035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E385FC82-33E7-013B-6909-1A92FFD178C0}"/>
              </a:ext>
            </a:extLst>
          </p:cNvPr>
          <p:cNvSpPr/>
          <p:nvPr userDrawn="1"/>
        </p:nvSpPr>
        <p:spPr>
          <a:xfrm>
            <a:off x="0" y="0"/>
            <a:ext cx="277794" cy="276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645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F408B-1932-7E4E-F176-DC65D063A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9EE469-826B-9DEE-A521-15EDDF8A58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1FA4E8-AA07-CA9C-E569-09B3D07CB6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15A30-7BB3-BFE4-4B99-46C0D43076C7}"/>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6" name="Footer Placeholder 5">
            <a:extLst>
              <a:ext uri="{FF2B5EF4-FFF2-40B4-BE49-F238E27FC236}">
                <a16:creationId xmlns:a16="http://schemas.microsoft.com/office/drawing/2014/main" id="{BC34B519-1F93-310A-61A3-1482EC7EF1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85F83-6BD1-0160-A175-57E5DF7448F6}"/>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364515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D10A-9F8D-6AB4-D024-E6EF0A653F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852A0C-BA3A-AA5A-4C62-337833100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13A1AB-934D-1A92-DF5A-361BAC3BF6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9D21EC-6157-07EB-CA8A-30342C29E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FF67A9-E67D-7F71-0026-E22462861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F32B2A-50B0-6867-E49D-6B67FD1EBD16}"/>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8" name="Footer Placeholder 7">
            <a:extLst>
              <a:ext uri="{FF2B5EF4-FFF2-40B4-BE49-F238E27FC236}">
                <a16:creationId xmlns:a16="http://schemas.microsoft.com/office/drawing/2014/main" id="{2D627BE5-28C7-0901-944A-4CF0A1CBC9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6E911B-E364-5B9B-6E53-F30E1DC189CC}"/>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472662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A69-6601-2C18-2D20-C672D25DDB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68B8E7-C62E-0F91-9DF4-F6EB5579FDCD}"/>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4" name="Footer Placeholder 3">
            <a:extLst>
              <a:ext uri="{FF2B5EF4-FFF2-40B4-BE49-F238E27FC236}">
                <a16:creationId xmlns:a16="http://schemas.microsoft.com/office/drawing/2014/main" id="{8A6A5389-5ECD-BBA4-6B5D-C8514BA9DB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C49785-ED46-1EB8-2EDC-7C6BEA53BF62}"/>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2119215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7DF9A5-0112-1B90-B969-E3C915143D7A}"/>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3" name="Footer Placeholder 2">
            <a:extLst>
              <a:ext uri="{FF2B5EF4-FFF2-40B4-BE49-F238E27FC236}">
                <a16:creationId xmlns:a16="http://schemas.microsoft.com/office/drawing/2014/main" id="{F9E947B1-3F91-3416-9178-4A4CDBE13A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9BFD29-18C4-1434-A33E-3B3F8A9783D5}"/>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1550198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0B20-2CB8-03BE-FA04-259EAB6E3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AAC08B-D6C7-7F01-F1A9-BB165492C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EA2A2C-78A0-EE42-D835-7FC0802C5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DEB59-20A0-51BA-7ABB-F4F7EFB17FAC}"/>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6" name="Footer Placeholder 5">
            <a:extLst>
              <a:ext uri="{FF2B5EF4-FFF2-40B4-BE49-F238E27FC236}">
                <a16:creationId xmlns:a16="http://schemas.microsoft.com/office/drawing/2014/main" id="{9B4062D4-0C49-79D6-CF9B-592AA3D94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8CEFC-BFE0-6BDF-4B44-FD19396387BB}"/>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4002456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EFF05-E1FB-1C4F-F994-A265C1BC0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9C283A-1561-730B-3351-4E01C6041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496027-B703-3F03-FC58-250628BF7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D46D4B-05AA-FDB0-FEE0-0B01DFEE5AF1}"/>
              </a:ext>
            </a:extLst>
          </p:cNvPr>
          <p:cNvSpPr>
            <a:spLocks noGrp="1"/>
          </p:cNvSpPr>
          <p:nvPr>
            <p:ph type="dt" sz="half" idx="10"/>
          </p:nvPr>
        </p:nvSpPr>
        <p:spPr/>
        <p:txBody>
          <a:bodyPr/>
          <a:lstStyle/>
          <a:p>
            <a:fld id="{BBB95265-E97C-4522-975C-986F362E8D3B}" type="datetimeFigureOut">
              <a:rPr lang="en-US" smtClean="0"/>
              <a:t>12/9/2024</a:t>
            </a:fld>
            <a:endParaRPr lang="en-US"/>
          </a:p>
        </p:txBody>
      </p:sp>
      <p:sp>
        <p:nvSpPr>
          <p:cNvPr id="6" name="Footer Placeholder 5">
            <a:extLst>
              <a:ext uri="{FF2B5EF4-FFF2-40B4-BE49-F238E27FC236}">
                <a16:creationId xmlns:a16="http://schemas.microsoft.com/office/drawing/2014/main" id="{D048ED76-491D-43FD-50A4-1D993B097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85F9D-F6E7-60EB-2D61-6BB5AD066661}"/>
              </a:ext>
            </a:extLst>
          </p:cNvPr>
          <p:cNvSpPr>
            <a:spLocks noGrp="1"/>
          </p:cNvSpPr>
          <p:nvPr>
            <p:ph type="sldNum" sz="quarter" idx="12"/>
          </p:nvPr>
        </p:nvSpPr>
        <p:spPr/>
        <p:txBody>
          <a:bodyPr/>
          <a:lstStyle/>
          <a:p>
            <a:fld id="{979D498E-2A8F-4B6C-BD39-7E117926806A}" type="slidenum">
              <a:rPr lang="en-US" smtClean="0"/>
              <a:t>‹#›</a:t>
            </a:fld>
            <a:endParaRPr lang="en-US"/>
          </a:p>
        </p:txBody>
      </p:sp>
    </p:spTree>
    <p:extLst>
      <p:ext uri="{BB962C8B-B14F-4D97-AF65-F5344CB8AC3E}">
        <p14:creationId xmlns:p14="http://schemas.microsoft.com/office/powerpoint/2010/main" val="652996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7BA3B9-B73D-CBF4-0F34-F03A5C4CF5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4202C1-5CDF-5D37-B55C-930DA934FF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1D53E-A918-F927-D415-4330CB6BFD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B95265-E97C-4522-975C-986F362E8D3B}" type="datetimeFigureOut">
              <a:rPr lang="en-US" smtClean="0"/>
              <a:t>12/9/2024</a:t>
            </a:fld>
            <a:endParaRPr lang="en-US"/>
          </a:p>
        </p:txBody>
      </p:sp>
      <p:sp>
        <p:nvSpPr>
          <p:cNvPr id="5" name="Footer Placeholder 4">
            <a:extLst>
              <a:ext uri="{FF2B5EF4-FFF2-40B4-BE49-F238E27FC236}">
                <a16:creationId xmlns:a16="http://schemas.microsoft.com/office/drawing/2014/main" id="{B1040829-6FBB-77ED-1ED2-5F256C29F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311BA8-8AF5-2554-39BE-76795E6086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9D498E-2A8F-4B6C-BD39-7E117926806A}" type="slidenum">
              <a:rPr lang="en-US" smtClean="0"/>
              <a:t>‹#›</a:t>
            </a:fld>
            <a:endParaRPr lang="en-US"/>
          </a:p>
        </p:txBody>
      </p:sp>
    </p:spTree>
    <p:extLst>
      <p:ext uri="{BB962C8B-B14F-4D97-AF65-F5344CB8AC3E}">
        <p14:creationId xmlns:p14="http://schemas.microsoft.com/office/powerpoint/2010/main" val="3432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C2BD5778-B21B-40B6-9CEF-79B0D59AC2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D06EFF-F9A5-9E40-A502-3D98189BE54D}" type="slidenum">
              <a:rPr lang="en-US" smtClean="0"/>
              <a:t>‹#›</a:t>
            </a:fld>
            <a:endParaRPr lang="en-US"/>
          </a:p>
        </p:txBody>
      </p:sp>
    </p:spTree>
    <p:extLst>
      <p:ext uri="{BB962C8B-B14F-4D97-AF65-F5344CB8AC3E}">
        <p14:creationId xmlns:p14="http://schemas.microsoft.com/office/powerpoint/2010/main" val="15198105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ftr="0" dt="0"/>
  <p:txStyles>
    <p:titleStyle>
      <a:lvl1pPr algn="l" defTabSz="914400" rtl="0" eaLnBrk="1" latinLnBrk="0" hangingPunct="1">
        <a:lnSpc>
          <a:spcPct val="90000"/>
        </a:lnSpc>
        <a:spcBef>
          <a:spcPct val="0"/>
        </a:spcBef>
        <a:buNone/>
        <a:defRPr sz="4000" b="1" i="0" kern="1200">
          <a:solidFill>
            <a:schemeClr val="bg2">
              <a:lumMod val="25000"/>
            </a:schemeClr>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2.xml"/><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6239D0-CD03-9078-C31B-36E65AF421FB}"/>
              </a:ext>
            </a:extLst>
          </p:cNvPr>
          <p:cNvSpPr>
            <a:spLocks noGrp="1"/>
          </p:cNvSpPr>
          <p:nvPr>
            <p:ph type="body" sz="quarter" idx="12"/>
          </p:nvPr>
        </p:nvSpPr>
        <p:spPr/>
        <p:txBody>
          <a:bodyPr vert="horz" wrap="square" lIns="0" tIns="0" rIns="0" bIns="0" rtlCol="0" anchor="t">
            <a:normAutofit fontScale="77500" lnSpcReduction="20000"/>
          </a:bodyPr>
          <a:lstStyle/>
          <a:p>
            <a:r>
              <a:rPr lang="en-US">
                <a:latin typeface="Arial"/>
                <a:cs typeface="Arial"/>
              </a:rPr>
              <a:t>Nicholas Cessna &amp; Zhiyong Zhang</a:t>
            </a:r>
            <a:br>
              <a:rPr lang="en-US"/>
            </a:br>
            <a:endParaRPr lang="en-US" sz="1700">
              <a:solidFill>
                <a:srgbClr val="1D1C1D"/>
              </a:solidFill>
              <a:ea typeface="等线"/>
            </a:endParaRPr>
          </a:p>
        </p:txBody>
      </p:sp>
      <p:sp>
        <p:nvSpPr>
          <p:cNvPr id="3" name="Text Placeholder 2">
            <a:extLst>
              <a:ext uri="{FF2B5EF4-FFF2-40B4-BE49-F238E27FC236}">
                <a16:creationId xmlns:a16="http://schemas.microsoft.com/office/drawing/2014/main" id="{E56154FD-34B9-F095-D450-768384120756}"/>
              </a:ext>
            </a:extLst>
          </p:cNvPr>
          <p:cNvSpPr>
            <a:spLocks noGrp="1"/>
          </p:cNvSpPr>
          <p:nvPr>
            <p:ph type="body" sz="quarter" idx="13"/>
          </p:nvPr>
        </p:nvSpPr>
        <p:spPr/>
        <p:txBody>
          <a:bodyPr vert="horz" wrap="square" lIns="0" tIns="0" rIns="0" bIns="0" rtlCol="0" anchor="t">
            <a:normAutofit/>
          </a:bodyPr>
          <a:lstStyle/>
          <a:p>
            <a:r>
              <a:rPr lang="en-US">
                <a:latin typeface="Arial"/>
                <a:cs typeface="Arial"/>
              </a:rPr>
              <a:t>Dec 9, 2024</a:t>
            </a:r>
          </a:p>
        </p:txBody>
      </p:sp>
      <p:sp>
        <p:nvSpPr>
          <p:cNvPr id="4" name="Text Placeholder 3">
            <a:extLst>
              <a:ext uri="{FF2B5EF4-FFF2-40B4-BE49-F238E27FC236}">
                <a16:creationId xmlns:a16="http://schemas.microsoft.com/office/drawing/2014/main" id="{64A8F259-72C2-37C1-8E39-AFC98A7326EB}"/>
              </a:ext>
            </a:extLst>
          </p:cNvPr>
          <p:cNvSpPr>
            <a:spLocks noGrp="1"/>
          </p:cNvSpPr>
          <p:nvPr>
            <p:ph type="body" sz="quarter" idx="15"/>
          </p:nvPr>
        </p:nvSpPr>
        <p:spPr/>
        <p:txBody>
          <a:bodyPr vert="horz" lIns="0" tIns="45720" rIns="0" bIns="45720" rtlCol="0" anchor="t">
            <a:normAutofit/>
          </a:bodyPr>
          <a:lstStyle/>
          <a:p>
            <a:r>
              <a:rPr lang="en-US">
                <a:latin typeface="Arial"/>
                <a:cs typeface="Arial"/>
              </a:rPr>
              <a:t>Event Management System</a:t>
            </a:r>
            <a:endParaRPr lang="en-US"/>
          </a:p>
        </p:txBody>
      </p:sp>
    </p:spTree>
    <p:extLst>
      <p:ext uri="{BB962C8B-B14F-4D97-AF65-F5344CB8AC3E}">
        <p14:creationId xmlns:p14="http://schemas.microsoft.com/office/powerpoint/2010/main" val="3150467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0BC3BB-D0F9-37A2-FAA8-AE1980C86DCE}"/>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B81C"/>
                </a:solidFill>
                <a:effectLst/>
                <a:uLnTx/>
                <a:uFillTx/>
                <a:latin typeface="Arial" panose="020B0604020202020204" pitchFamily="34" charset="0"/>
                <a:ea typeface="+mn-ea"/>
                <a:cs typeface="Arial" panose="020B0604020202020204" pitchFamily="34" charset="0"/>
              </a:rPr>
              <a:t>Slide </a:t>
            </a:r>
            <a:fld id="{7CD06EFF-F9A5-9E40-A502-3D98189BE54D}" type="slidenum">
              <a:rPr kumimoji="0" lang="en-US" sz="1200" b="1" i="0" u="none" strike="noStrike" kern="1200" cap="none" spc="0" normalizeH="0" baseline="0" noProof="0" smtClean="0">
                <a:ln>
                  <a:noFill/>
                </a:ln>
                <a:solidFill>
                  <a:srgbClr val="FFB81C"/>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US" sz="1200" b="1" i="0" u="none" strike="noStrike" kern="1200" cap="none" spc="0" normalizeH="0" baseline="0" noProof="0">
              <a:ln>
                <a:noFill/>
              </a:ln>
              <a:solidFill>
                <a:srgbClr val="FFB81C"/>
              </a:solidFill>
              <a:effectLst/>
              <a:uLnTx/>
              <a:uFillTx/>
              <a:latin typeface="Arial" panose="020B0604020202020204" pitchFamily="34" charset="0"/>
              <a:ea typeface="+mn-ea"/>
              <a:cs typeface="Arial" panose="020B0604020202020204" pitchFamily="34" charset="0"/>
            </a:endParaRPr>
          </a:p>
        </p:txBody>
      </p:sp>
      <p:sp>
        <p:nvSpPr>
          <p:cNvPr id="5" name="Title 4">
            <a:extLst>
              <a:ext uri="{FF2B5EF4-FFF2-40B4-BE49-F238E27FC236}">
                <a16:creationId xmlns:a16="http://schemas.microsoft.com/office/drawing/2014/main" id="{1379D411-1E97-0E9F-CC23-FA3E09C40DA2}"/>
              </a:ext>
            </a:extLst>
          </p:cNvPr>
          <p:cNvSpPr>
            <a:spLocks noGrp="1"/>
          </p:cNvSpPr>
          <p:nvPr>
            <p:ph type="title"/>
          </p:nvPr>
        </p:nvSpPr>
        <p:spPr>
          <a:xfrm>
            <a:off x="305674" y="321612"/>
            <a:ext cx="7670939" cy="758850"/>
          </a:xfrm>
        </p:spPr>
        <p:txBody>
          <a:bodyPr/>
          <a:lstStyle/>
          <a:p>
            <a:r>
              <a:rPr lang="en-US">
                <a:latin typeface="Arial"/>
                <a:cs typeface="Arial"/>
              </a:rPr>
              <a:t>Profile Mangement / User Settings</a:t>
            </a:r>
            <a:endParaRPr lang="en-US"/>
          </a:p>
        </p:txBody>
      </p:sp>
      <p:sp>
        <p:nvSpPr>
          <p:cNvPr id="3" name="TextBox 2">
            <a:extLst>
              <a:ext uri="{FF2B5EF4-FFF2-40B4-BE49-F238E27FC236}">
                <a16:creationId xmlns:a16="http://schemas.microsoft.com/office/drawing/2014/main" id="{7255D628-3C12-2EBC-310D-D323F41DEE04}"/>
              </a:ext>
            </a:extLst>
          </p:cNvPr>
          <p:cNvSpPr txBox="1"/>
          <p:nvPr/>
        </p:nvSpPr>
        <p:spPr>
          <a:xfrm>
            <a:off x="4733" y="1089698"/>
            <a:ext cx="57242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Change name, email, password &amp; Event signups and/or managed list.</a:t>
            </a:r>
          </a:p>
        </p:txBody>
      </p:sp>
      <p:pic>
        <p:nvPicPr>
          <p:cNvPr id="7" name="Picture 6" descr="A screenshot of a computer program&#10;&#10;Description automatically generated">
            <a:extLst>
              <a:ext uri="{FF2B5EF4-FFF2-40B4-BE49-F238E27FC236}">
                <a16:creationId xmlns:a16="http://schemas.microsoft.com/office/drawing/2014/main" id="{C0E50404-131F-7BCC-5391-E8A144A186E0}"/>
              </a:ext>
            </a:extLst>
          </p:cNvPr>
          <p:cNvPicPr>
            <a:picLocks noChangeAspect="1"/>
          </p:cNvPicPr>
          <p:nvPr/>
        </p:nvPicPr>
        <p:blipFill>
          <a:blip r:embed="rId2"/>
          <a:stretch>
            <a:fillRect/>
          </a:stretch>
        </p:blipFill>
        <p:spPr>
          <a:xfrm>
            <a:off x="445244" y="1717040"/>
            <a:ext cx="4829593" cy="4500880"/>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73B8FD10-31E0-D0EF-9FAF-01DDB2851A70}"/>
              </a:ext>
            </a:extLst>
          </p:cNvPr>
          <p:cNvPicPr>
            <a:picLocks noChangeAspect="1"/>
          </p:cNvPicPr>
          <p:nvPr/>
        </p:nvPicPr>
        <p:blipFill>
          <a:blip r:embed="rId3"/>
          <a:stretch>
            <a:fillRect/>
          </a:stretch>
        </p:blipFill>
        <p:spPr>
          <a:xfrm>
            <a:off x="8498283" y="1816471"/>
            <a:ext cx="3382645" cy="2327910"/>
          </a:xfrm>
          <a:prstGeom prst="rect">
            <a:avLst/>
          </a:prstGeom>
        </p:spPr>
      </p:pic>
      <p:pic>
        <p:nvPicPr>
          <p:cNvPr id="10" name="Picture 9">
            <a:extLst>
              <a:ext uri="{FF2B5EF4-FFF2-40B4-BE49-F238E27FC236}">
                <a16:creationId xmlns:a16="http://schemas.microsoft.com/office/drawing/2014/main" id="{0EEA462A-73DB-0766-4F32-AC382A3747A8}"/>
              </a:ext>
            </a:extLst>
          </p:cNvPr>
          <p:cNvPicPr>
            <a:picLocks noChangeAspect="1"/>
          </p:cNvPicPr>
          <p:nvPr/>
        </p:nvPicPr>
        <p:blipFill>
          <a:blip r:embed="rId4"/>
          <a:stretch>
            <a:fillRect/>
          </a:stretch>
        </p:blipFill>
        <p:spPr>
          <a:xfrm>
            <a:off x="9325667" y="5104509"/>
            <a:ext cx="1983105" cy="592455"/>
          </a:xfrm>
          <a:prstGeom prst="rect">
            <a:avLst/>
          </a:prstGeom>
        </p:spPr>
      </p:pic>
      <p:pic>
        <p:nvPicPr>
          <p:cNvPr id="12" name="Picture 11">
            <a:extLst>
              <a:ext uri="{FF2B5EF4-FFF2-40B4-BE49-F238E27FC236}">
                <a16:creationId xmlns:a16="http://schemas.microsoft.com/office/drawing/2014/main" id="{B99413AE-583A-E997-C6AD-0B03E6E31DD9}"/>
              </a:ext>
            </a:extLst>
          </p:cNvPr>
          <p:cNvPicPr>
            <a:picLocks noChangeAspect="1"/>
          </p:cNvPicPr>
          <p:nvPr/>
        </p:nvPicPr>
        <p:blipFill>
          <a:blip r:embed="rId5"/>
          <a:stretch>
            <a:fillRect/>
          </a:stretch>
        </p:blipFill>
        <p:spPr>
          <a:xfrm>
            <a:off x="8354416" y="1602879"/>
            <a:ext cx="1494155" cy="213360"/>
          </a:xfrm>
          <a:prstGeom prst="rect">
            <a:avLst/>
          </a:prstGeom>
        </p:spPr>
      </p:pic>
      <p:pic>
        <p:nvPicPr>
          <p:cNvPr id="17" name="Picture 16">
            <a:extLst>
              <a:ext uri="{FF2B5EF4-FFF2-40B4-BE49-F238E27FC236}">
                <a16:creationId xmlns:a16="http://schemas.microsoft.com/office/drawing/2014/main" id="{1988A358-96BD-8334-2715-ADC0A175EBF6}"/>
              </a:ext>
            </a:extLst>
          </p:cNvPr>
          <p:cNvPicPr>
            <a:picLocks noChangeAspect="1"/>
          </p:cNvPicPr>
          <p:nvPr/>
        </p:nvPicPr>
        <p:blipFill>
          <a:blip r:embed="rId6"/>
          <a:stretch>
            <a:fillRect/>
          </a:stretch>
        </p:blipFill>
        <p:spPr>
          <a:xfrm>
            <a:off x="9238345" y="4974550"/>
            <a:ext cx="1630680" cy="133985"/>
          </a:xfrm>
          <a:prstGeom prst="rect">
            <a:avLst/>
          </a:prstGeom>
        </p:spPr>
      </p:pic>
      <p:sp>
        <p:nvSpPr>
          <p:cNvPr id="19" name="Arrow: Right 18">
            <a:extLst>
              <a:ext uri="{FF2B5EF4-FFF2-40B4-BE49-F238E27FC236}">
                <a16:creationId xmlns:a16="http://schemas.microsoft.com/office/drawing/2014/main" id="{0D65109B-E95F-8E2B-2B63-EB72F4261E12}"/>
              </a:ext>
            </a:extLst>
          </p:cNvPr>
          <p:cNvSpPr/>
          <p:nvPr/>
        </p:nvSpPr>
        <p:spPr>
          <a:xfrm rot="5400000">
            <a:off x="9949164" y="4363576"/>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3C9DFF4-83DF-C5DE-6CDF-4E2F80DE93CF}"/>
              </a:ext>
            </a:extLst>
          </p:cNvPr>
          <p:cNvSpPr/>
          <p:nvPr/>
        </p:nvSpPr>
        <p:spPr>
          <a:xfrm>
            <a:off x="6583847" y="1816664"/>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AF4C17D-B5E6-3ABA-65D6-8DBE4910603A}"/>
              </a:ext>
            </a:extLst>
          </p:cNvPr>
          <p:cNvSpPr txBox="1"/>
          <p:nvPr/>
        </p:nvSpPr>
        <p:spPr>
          <a:xfrm>
            <a:off x="5043649" y="2751511"/>
            <a:ext cx="3574525"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000" b="1">
                <a:latin typeface="sans-serif"/>
                <a:ea typeface="+mn-lt"/>
                <a:cs typeface="+mn-lt"/>
              </a:rPr>
              <a:t>Base Requirement 7: </a:t>
            </a:r>
            <a:r>
              <a:rPr lang="en-US" sz="1000">
                <a:latin typeface="sans-serif"/>
                <a:ea typeface="+mn-lt"/>
                <a:cs typeface="+mn-lt"/>
              </a:rPr>
              <a:t>The profile page of the event managers accounts will display the list of events they are currently managing. a link to the list of past events that the account has managed, and a link to create new events.  there are options for the manager account to edit the event information or cancel the event. The event manager can also see the list of registered users that have signed up for the specific event.</a:t>
            </a:r>
            <a:endParaRPr lang="en-US" sz="1000">
              <a:latin typeface="sans-serif"/>
            </a:endParaRPr>
          </a:p>
          <a:p>
            <a:endParaRPr lang="en-US" sz="1000">
              <a:latin typeface="sans-serif"/>
              <a:ea typeface="Calibri"/>
              <a:cs typeface="Calibri"/>
            </a:endParaRPr>
          </a:p>
          <a:p>
            <a:pPr marL="285750" indent="-285750">
              <a:buFont typeface="Arial"/>
              <a:buChar char="•"/>
            </a:pPr>
            <a:r>
              <a:rPr lang="en-US" sz="1000" b="1">
                <a:latin typeface="sans-serif"/>
                <a:ea typeface="Calibri"/>
                <a:cs typeface="Calibri"/>
              </a:rPr>
              <a:t>Base Requirement 8: </a:t>
            </a:r>
            <a:r>
              <a:rPr lang="en-US" sz="1000">
                <a:latin typeface="sans-serif"/>
                <a:ea typeface="Calibri"/>
                <a:cs typeface="Calibri"/>
              </a:rPr>
              <a:t>All the past events should be considered archived, and no changes and signups are allowed to</a:t>
            </a:r>
            <a:br>
              <a:rPr lang="en-US" sz="1000">
                <a:latin typeface="sans-serif"/>
                <a:ea typeface="Calibri"/>
                <a:cs typeface="Calibri"/>
              </a:rPr>
            </a:br>
            <a:r>
              <a:rPr lang="en-US" sz="1000">
                <a:latin typeface="sans-serif"/>
                <a:ea typeface="Calibri"/>
                <a:cs typeface="Calibri"/>
              </a:rPr>
              <a:t>these past events.</a:t>
            </a:r>
          </a:p>
          <a:p>
            <a:endParaRPr lang="en-US" sz="1000">
              <a:latin typeface="sans-serif"/>
              <a:ea typeface="Calibri"/>
              <a:cs typeface="Calibri"/>
            </a:endParaRPr>
          </a:p>
          <a:p>
            <a:pPr marL="285750" indent="-285750">
              <a:buFont typeface="Arial"/>
              <a:buChar char="•"/>
            </a:pPr>
            <a:r>
              <a:rPr lang="en-US" sz="1000" b="1">
                <a:latin typeface="sans-serif"/>
                <a:ea typeface="Calibri"/>
                <a:cs typeface="Calibri"/>
              </a:rPr>
              <a:t>Base Requirement 5: </a:t>
            </a:r>
            <a:r>
              <a:rPr lang="en-US" sz="1000">
                <a:latin typeface="sans-serif"/>
                <a:ea typeface="Calibri"/>
                <a:cs typeface="Calibri"/>
              </a:rPr>
              <a:t>The system will provide the registered user a user profile page and settings page. The profile</a:t>
            </a:r>
            <a:br>
              <a:rPr lang="en-US" sz="1000">
                <a:latin typeface="sans-serif"/>
                <a:ea typeface="Calibri"/>
                <a:cs typeface="Calibri"/>
              </a:rPr>
            </a:br>
            <a:r>
              <a:rPr lang="en-US" sz="1000">
                <a:latin typeface="sans-serif"/>
                <a:ea typeface="Calibri"/>
                <a:cs typeface="Calibri"/>
              </a:rPr>
              <a:t>page will show the list of upcoming events with a preview that the user has signed up for, and a</a:t>
            </a:r>
            <a:br>
              <a:rPr lang="en-US" sz="1000">
                <a:latin typeface="sans-serif"/>
                <a:ea typeface="Calibri"/>
                <a:cs typeface="Calibri"/>
              </a:rPr>
            </a:br>
            <a:r>
              <a:rPr lang="en-US" sz="1000">
                <a:latin typeface="sans-serif"/>
                <a:ea typeface="Calibri"/>
                <a:cs typeface="Calibri"/>
              </a:rPr>
              <a:t>list of passing events that the user has signed up for, with additional useful information. The</a:t>
            </a:r>
            <a:br>
              <a:rPr lang="en-US" sz="1000">
                <a:latin typeface="sans-serif"/>
                <a:ea typeface="Calibri"/>
                <a:cs typeface="Calibri"/>
              </a:rPr>
            </a:br>
            <a:r>
              <a:rPr lang="en-US" sz="1000">
                <a:latin typeface="sans-serif"/>
                <a:ea typeface="Calibri"/>
                <a:cs typeface="Calibri"/>
              </a:rPr>
              <a:t>settings page will allow the registered user to view and change their username, login</a:t>
            </a:r>
            <a:br>
              <a:rPr lang="en-US" sz="1000">
                <a:latin typeface="sans-serif"/>
                <a:ea typeface="Calibri"/>
                <a:cs typeface="Calibri"/>
              </a:rPr>
            </a:br>
            <a:r>
              <a:rPr lang="en-US" sz="1000">
                <a:latin typeface="sans-serif"/>
                <a:ea typeface="Calibri"/>
                <a:cs typeface="Calibri"/>
              </a:rPr>
              <a:t>information, etc.</a:t>
            </a:r>
            <a:br>
              <a:rPr lang="en-US"/>
            </a:br>
            <a:endParaRPr lang="en-US">
              <a:ea typeface="Calibri" panose="020F0502020204030204"/>
              <a:cs typeface="Calibri" panose="020F0502020204030204"/>
            </a:endParaRPr>
          </a:p>
        </p:txBody>
      </p:sp>
      <p:pic>
        <p:nvPicPr>
          <p:cNvPr id="2" name="Picture 1" descr="A screenshot of a computer program&#10;&#10;Description automatically generated">
            <a:extLst>
              <a:ext uri="{FF2B5EF4-FFF2-40B4-BE49-F238E27FC236}">
                <a16:creationId xmlns:a16="http://schemas.microsoft.com/office/drawing/2014/main" id="{E00C2573-DBF7-8ABA-AEF6-A10D0880C017}"/>
              </a:ext>
            </a:extLst>
          </p:cNvPr>
          <p:cNvPicPr>
            <a:picLocks noChangeAspect="1"/>
          </p:cNvPicPr>
          <p:nvPr/>
        </p:nvPicPr>
        <p:blipFill>
          <a:blip r:embed="rId7"/>
          <a:stretch>
            <a:fillRect/>
          </a:stretch>
        </p:blipFill>
        <p:spPr>
          <a:xfrm>
            <a:off x="9327760" y="5690738"/>
            <a:ext cx="2378556" cy="551731"/>
          </a:xfrm>
          <a:prstGeom prst="rect">
            <a:avLst/>
          </a:prstGeom>
        </p:spPr>
      </p:pic>
    </p:spTree>
    <p:extLst>
      <p:ext uri="{BB962C8B-B14F-4D97-AF65-F5344CB8AC3E}">
        <p14:creationId xmlns:p14="http://schemas.microsoft.com/office/powerpoint/2010/main" val="205908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79D411-1E97-0E9F-CC23-FA3E09C40DA2}"/>
              </a:ext>
            </a:extLst>
          </p:cNvPr>
          <p:cNvSpPr>
            <a:spLocks noGrp="1"/>
          </p:cNvSpPr>
          <p:nvPr>
            <p:ph type="title"/>
          </p:nvPr>
        </p:nvSpPr>
        <p:spPr>
          <a:xfrm>
            <a:off x="334429" y="321612"/>
            <a:ext cx="5988789" cy="590931"/>
          </a:xfrm>
        </p:spPr>
        <p:txBody>
          <a:bodyPr/>
          <a:lstStyle/>
          <a:p>
            <a:r>
              <a:rPr lang="en-US">
                <a:latin typeface="Arial"/>
                <a:cs typeface="Arial"/>
              </a:rPr>
              <a:t>Managing Event`s</a:t>
            </a:r>
            <a:endParaRPr lang="en-US"/>
          </a:p>
        </p:txBody>
      </p:sp>
      <p:sp>
        <p:nvSpPr>
          <p:cNvPr id="2" name="TextBox 1">
            <a:extLst>
              <a:ext uri="{FF2B5EF4-FFF2-40B4-BE49-F238E27FC236}">
                <a16:creationId xmlns:a16="http://schemas.microsoft.com/office/drawing/2014/main" id="{DBB58867-2615-BB2F-4857-173D37CE5CDA}"/>
              </a:ext>
            </a:extLst>
          </p:cNvPr>
          <p:cNvSpPr txBox="1"/>
          <p:nvPr/>
        </p:nvSpPr>
        <p:spPr>
          <a:xfrm>
            <a:off x="334536" y="1012902"/>
            <a:ext cx="2072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Creating:</a:t>
            </a:r>
            <a:endParaRPr lang="en-US"/>
          </a:p>
        </p:txBody>
      </p:sp>
      <p:pic>
        <p:nvPicPr>
          <p:cNvPr id="6" name="Picture 5" descr="A screen shot of a computer code&#10;&#10;Description automatically generated">
            <a:extLst>
              <a:ext uri="{FF2B5EF4-FFF2-40B4-BE49-F238E27FC236}">
                <a16:creationId xmlns:a16="http://schemas.microsoft.com/office/drawing/2014/main" id="{5D4627D9-BFE6-C9B0-4E8C-5E39415AB6C4}"/>
              </a:ext>
            </a:extLst>
          </p:cNvPr>
          <p:cNvPicPr>
            <a:picLocks noChangeAspect="1"/>
          </p:cNvPicPr>
          <p:nvPr/>
        </p:nvPicPr>
        <p:blipFill>
          <a:blip r:embed="rId2"/>
          <a:stretch>
            <a:fillRect/>
          </a:stretch>
        </p:blipFill>
        <p:spPr>
          <a:xfrm>
            <a:off x="129571" y="1387027"/>
            <a:ext cx="4089710" cy="2120343"/>
          </a:xfrm>
          <a:prstGeom prst="rect">
            <a:avLst/>
          </a:prstGeom>
        </p:spPr>
      </p:pic>
      <p:pic>
        <p:nvPicPr>
          <p:cNvPr id="8" name="Picture 7" descr="A computer code with blue text&#10;&#10;Description automatically generated">
            <a:extLst>
              <a:ext uri="{FF2B5EF4-FFF2-40B4-BE49-F238E27FC236}">
                <a16:creationId xmlns:a16="http://schemas.microsoft.com/office/drawing/2014/main" id="{E4C80FF5-6F33-CD3F-F033-F12DA94AD633}"/>
              </a:ext>
            </a:extLst>
          </p:cNvPr>
          <p:cNvPicPr>
            <a:picLocks noChangeAspect="1"/>
          </p:cNvPicPr>
          <p:nvPr/>
        </p:nvPicPr>
        <p:blipFill>
          <a:blip r:embed="rId3"/>
          <a:srcRect l="-109" t="-290" r="2050" b="-2105"/>
          <a:stretch/>
        </p:blipFill>
        <p:spPr>
          <a:xfrm>
            <a:off x="129571" y="3996252"/>
            <a:ext cx="4003552" cy="1587654"/>
          </a:xfrm>
          <a:prstGeom prst="rect">
            <a:avLst/>
          </a:prstGeom>
        </p:spPr>
      </p:pic>
      <p:pic>
        <p:nvPicPr>
          <p:cNvPr id="11" name="Picture 10" descr="A close up of words&#10;&#10;Description automatically generated">
            <a:extLst>
              <a:ext uri="{FF2B5EF4-FFF2-40B4-BE49-F238E27FC236}">
                <a16:creationId xmlns:a16="http://schemas.microsoft.com/office/drawing/2014/main" id="{4C596C92-7508-B073-5347-ABA2A260F456}"/>
              </a:ext>
            </a:extLst>
          </p:cNvPr>
          <p:cNvPicPr>
            <a:picLocks noChangeAspect="1"/>
          </p:cNvPicPr>
          <p:nvPr/>
        </p:nvPicPr>
        <p:blipFill>
          <a:blip r:embed="rId4"/>
          <a:stretch>
            <a:fillRect/>
          </a:stretch>
        </p:blipFill>
        <p:spPr>
          <a:xfrm>
            <a:off x="1064058" y="6333234"/>
            <a:ext cx="1596390" cy="424815"/>
          </a:xfrm>
          <a:prstGeom prst="rect">
            <a:avLst/>
          </a:prstGeom>
        </p:spPr>
      </p:pic>
      <p:pic>
        <p:nvPicPr>
          <p:cNvPr id="13" name="Picture 12">
            <a:extLst>
              <a:ext uri="{FF2B5EF4-FFF2-40B4-BE49-F238E27FC236}">
                <a16:creationId xmlns:a16="http://schemas.microsoft.com/office/drawing/2014/main" id="{400634FF-F627-3E1D-4EDA-E63D7856B706}"/>
              </a:ext>
            </a:extLst>
          </p:cNvPr>
          <p:cNvPicPr>
            <a:picLocks noChangeAspect="1"/>
          </p:cNvPicPr>
          <p:nvPr/>
        </p:nvPicPr>
        <p:blipFill>
          <a:blip r:embed="rId5"/>
          <a:stretch>
            <a:fillRect/>
          </a:stretch>
        </p:blipFill>
        <p:spPr>
          <a:xfrm>
            <a:off x="790373" y="6187184"/>
            <a:ext cx="1341120" cy="147955"/>
          </a:xfrm>
          <a:prstGeom prst="rect">
            <a:avLst/>
          </a:prstGeom>
        </p:spPr>
      </p:pic>
      <p:sp>
        <p:nvSpPr>
          <p:cNvPr id="15" name="Arrow: Right 14">
            <a:extLst>
              <a:ext uri="{FF2B5EF4-FFF2-40B4-BE49-F238E27FC236}">
                <a16:creationId xmlns:a16="http://schemas.microsoft.com/office/drawing/2014/main" id="{3CB732E5-E0A2-2A91-0A91-4B2518BC71B2}"/>
              </a:ext>
            </a:extLst>
          </p:cNvPr>
          <p:cNvSpPr/>
          <p:nvPr/>
        </p:nvSpPr>
        <p:spPr>
          <a:xfrm rot="5400000">
            <a:off x="1644485" y="3503740"/>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AF6BBCE4-CC54-B1C2-00D6-DCDA8BDFE0FC}"/>
              </a:ext>
            </a:extLst>
          </p:cNvPr>
          <p:cNvSpPr/>
          <p:nvPr/>
        </p:nvSpPr>
        <p:spPr>
          <a:xfrm rot="5400000">
            <a:off x="1644485" y="5585300"/>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539A430-D4E9-7EAA-3672-43509F5D515F}"/>
              </a:ext>
            </a:extLst>
          </p:cNvPr>
          <p:cNvSpPr txBox="1"/>
          <p:nvPr/>
        </p:nvSpPr>
        <p:spPr>
          <a:xfrm>
            <a:off x="4404732" y="1012902"/>
            <a:ext cx="10129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Editing:</a:t>
            </a:r>
          </a:p>
        </p:txBody>
      </p:sp>
      <p:pic>
        <p:nvPicPr>
          <p:cNvPr id="22" name="Picture 21" descr="A screen shot of a computer code&#10;&#10;Description automatically generated">
            <a:extLst>
              <a:ext uri="{FF2B5EF4-FFF2-40B4-BE49-F238E27FC236}">
                <a16:creationId xmlns:a16="http://schemas.microsoft.com/office/drawing/2014/main" id="{70350D30-0908-AD44-81E3-8185FDBB7AB7}"/>
              </a:ext>
            </a:extLst>
          </p:cNvPr>
          <p:cNvPicPr>
            <a:picLocks noChangeAspect="1"/>
          </p:cNvPicPr>
          <p:nvPr/>
        </p:nvPicPr>
        <p:blipFill>
          <a:blip r:embed="rId6"/>
          <a:stretch>
            <a:fillRect/>
          </a:stretch>
        </p:blipFill>
        <p:spPr>
          <a:xfrm>
            <a:off x="4403919" y="1382751"/>
            <a:ext cx="4174042" cy="1769328"/>
          </a:xfrm>
          <a:prstGeom prst="rect">
            <a:avLst/>
          </a:prstGeom>
        </p:spPr>
      </p:pic>
      <p:pic>
        <p:nvPicPr>
          <p:cNvPr id="23" name="Picture 22" descr="A computer code with red and blue text&#10;&#10;Description automatically generated">
            <a:extLst>
              <a:ext uri="{FF2B5EF4-FFF2-40B4-BE49-F238E27FC236}">
                <a16:creationId xmlns:a16="http://schemas.microsoft.com/office/drawing/2014/main" id="{5B100115-6D5E-3C6B-492F-91AFC15EAA4D}"/>
              </a:ext>
            </a:extLst>
          </p:cNvPr>
          <p:cNvPicPr>
            <a:picLocks noChangeAspect="1"/>
          </p:cNvPicPr>
          <p:nvPr/>
        </p:nvPicPr>
        <p:blipFill>
          <a:blip r:embed="rId7"/>
          <a:srcRect l="-235" t="1818" r="31" b="4079"/>
          <a:stretch/>
        </p:blipFill>
        <p:spPr>
          <a:xfrm>
            <a:off x="4404732" y="3652423"/>
            <a:ext cx="4553885" cy="1446155"/>
          </a:xfrm>
          <a:prstGeom prst="rect">
            <a:avLst/>
          </a:prstGeom>
        </p:spPr>
      </p:pic>
      <p:pic>
        <p:nvPicPr>
          <p:cNvPr id="24" name="Picture 23" descr="A white background with black text&#10;&#10;Description automatically generated">
            <a:extLst>
              <a:ext uri="{FF2B5EF4-FFF2-40B4-BE49-F238E27FC236}">
                <a16:creationId xmlns:a16="http://schemas.microsoft.com/office/drawing/2014/main" id="{8EEA0F44-B2E7-D4BD-5F3D-A425D6F0A6A3}"/>
              </a:ext>
            </a:extLst>
          </p:cNvPr>
          <p:cNvPicPr>
            <a:picLocks noChangeAspect="1"/>
          </p:cNvPicPr>
          <p:nvPr/>
        </p:nvPicPr>
        <p:blipFill>
          <a:blip r:embed="rId8"/>
          <a:stretch>
            <a:fillRect/>
          </a:stretch>
        </p:blipFill>
        <p:spPr>
          <a:xfrm>
            <a:off x="5243977" y="5708030"/>
            <a:ext cx="2493924" cy="729476"/>
          </a:xfrm>
          <a:prstGeom prst="rect">
            <a:avLst/>
          </a:prstGeom>
        </p:spPr>
      </p:pic>
      <p:pic>
        <p:nvPicPr>
          <p:cNvPr id="25" name="Picture 24" descr="A screen shot of a computer code&#10;&#10;Description automatically generated">
            <a:extLst>
              <a:ext uri="{FF2B5EF4-FFF2-40B4-BE49-F238E27FC236}">
                <a16:creationId xmlns:a16="http://schemas.microsoft.com/office/drawing/2014/main" id="{BF2532AC-2F71-34BC-1C1A-CE5E0F3A9271}"/>
              </a:ext>
            </a:extLst>
          </p:cNvPr>
          <p:cNvPicPr>
            <a:picLocks noChangeAspect="1"/>
          </p:cNvPicPr>
          <p:nvPr/>
        </p:nvPicPr>
        <p:blipFill>
          <a:blip r:embed="rId9"/>
          <a:stretch>
            <a:fillRect/>
          </a:stretch>
        </p:blipFill>
        <p:spPr>
          <a:xfrm>
            <a:off x="8950247" y="2170422"/>
            <a:ext cx="2961579" cy="844473"/>
          </a:xfrm>
          <a:prstGeom prst="rect">
            <a:avLst/>
          </a:prstGeom>
        </p:spPr>
      </p:pic>
      <p:sp>
        <p:nvSpPr>
          <p:cNvPr id="26" name="Arrow: Right 25">
            <a:extLst>
              <a:ext uri="{FF2B5EF4-FFF2-40B4-BE49-F238E27FC236}">
                <a16:creationId xmlns:a16="http://schemas.microsoft.com/office/drawing/2014/main" id="{864D5234-CF5E-E818-5931-63C5DA476792}"/>
              </a:ext>
            </a:extLst>
          </p:cNvPr>
          <p:cNvSpPr/>
          <p:nvPr/>
        </p:nvSpPr>
        <p:spPr>
          <a:xfrm rot="5400000">
            <a:off x="6114265" y="3150618"/>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C08FEF15-F5D6-0478-A199-C495D09E9494}"/>
              </a:ext>
            </a:extLst>
          </p:cNvPr>
          <p:cNvSpPr/>
          <p:nvPr/>
        </p:nvSpPr>
        <p:spPr>
          <a:xfrm rot="5400000">
            <a:off x="6114265" y="5167129"/>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screen shot of a computer code&#10;&#10;Description automatically generated">
            <a:extLst>
              <a:ext uri="{FF2B5EF4-FFF2-40B4-BE49-F238E27FC236}">
                <a16:creationId xmlns:a16="http://schemas.microsoft.com/office/drawing/2014/main" id="{C9A64352-2335-F619-68BE-E4DBE4387806}"/>
              </a:ext>
            </a:extLst>
          </p:cNvPr>
          <p:cNvPicPr>
            <a:picLocks noChangeAspect="1"/>
          </p:cNvPicPr>
          <p:nvPr/>
        </p:nvPicPr>
        <p:blipFill>
          <a:blip r:embed="rId10"/>
          <a:stretch>
            <a:fillRect/>
          </a:stretch>
        </p:blipFill>
        <p:spPr>
          <a:xfrm>
            <a:off x="9348555" y="3872610"/>
            <a:ext cx="2174256" cy="859806"/>
          </a:xfrm>
          <a:prstGeom prst="rect">
            <a:avLst/>
          </a:prstGeom>
        </p:spPr>
      </p:pic>
      <p:pic>
        <p:nvPicPr>
          <p:cNvPr id="29" name="Picture 28" descr="A close-up of words&#10;&#10;Description automatically generated">
            <a:extLst>
              <a:ext uri="{FF2B5EF4-FFF2-40B4-BE49-F238E27FC236}">
                <a16:creationId xmlns:a16="http://schemas.microsoft.com/office/drawing/2014/main" id="{F38E00A1-A2E5-1AD5-38B1-09A614EE91E1}"/>
              </a:ext>
            </a:extLst>
          </p:cNvPr>
          <p:cNvPicPr>
            <a:picLocks noChangeAspect="1"/>
          </p:cNvPicPr>
          <p:nvPr/>
        </p:nvPicPr>
        <p:blipFill>
          <a:blip r:embed="rId11"/>
          <a:stretch>
            <a:fillRect/>
          </a:stretch>
        </p:blipFill>
        <p:spPr>
          <a:xfrm>
            <a:off x="9590745" y="5757397"/>
            <a:ext cx="1689875" cy="565693"/>
          </a:xfrm>
          <a:prstGeom prst="rect">
            <a:avLst/>
          </a:prstGeom>
        </p:spPr>
      </p:pic>
      <p:sp>
        <p:nvSpPr>
          <p:cNvPr id="30" name="Arrow: Right 29">
            <a:extLst>
              <a:ext uri="{FF2B5EF4-FFF2-40B4-BE49-F238E27FC236}">
                <a16:creationId xmlns:a16="http://schemas.microsoft.com/office/drawing/2014/main" id="{00733EA5-498E-D575-9883-1C9B8C5AFD93}"/>
              </a:ext>
            </a:extLst>
          </p:cNvPr>
          <p:cNvSpPr/>
          <p:nvPr/>
        </p:nvSpPr>
        <p:spPr>
          <a:xfrm rot="5400000">
            <a:off x="10193752" y="3141325"/>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BB093F48-0DFF-8AB3-14A0-0048AEBB1276}"/>
              </a:ext>
            </a:extLst>
          </p:cNvPr>
          <p:cNvSpPr/>
          <p:nvPr/>
        </p:nvSpPr>
        <p:spPr>
          <a:xfrm rot="5400000">
            <a:off x="10193752" y="5009153"/>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18243EB-A25B-C280-2FE5-10A00578E6EC}"/>
              </a:ext>
            </a:extLst>
          </p:cNvPr>
          <p:cNvSpPr txBox="1"/>
          <p:nvPr/>
        </p:nvSpPr>
        <p:spPr>
          <a:xfrm>
            <a:off x="8948853" y="1886414"/>
            <a:ext cx="13846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Delete:</a:t>
            </a:r>
            <a:endParaRPr lang="en-US"/>
          </a:p>
        </p:txBody>
      </p:sp>
      <p:sp>
        <p:nvSpPr>
          <p:cNvPr id="33" name="TextBox 32">
            <a:extLst>
              <a:ext uri="{FF2B5EF4-FFF2-40B4-BE49-F238E27FC236}">
                <a16:creationId xmlns:a16="http://schemas.microsoft.com/office/drawing/2014/main" id="{2FDFB413-8CC7-2759-63CB-B6C263C01D7F}"/>
              </a:ext>
            </a:extLst>
          </p:cNvPr>
          <p:cNvSpPr txBox="1"/>
          <p:nvPr/>
        </p:nvSpPr>
        <p:spPr>
          <a:xfrm>
            <a:off x="6680563" y="148682"/>
            <a:ext cx="552213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000" b="1">
                <a:latin typeface="sans-serif"/>
                <a:ea typeface="Calibri"/>
                <a:cs typeface="Calibri"/>
              </a:rPr>
              <a:t>Base Requirement 7: </a:t>
            </a:r>
            <a:r>
              <a:rPr lang="en-US" sz="1000">
                <a:latin typeface="sans-serif"/>
                <a:ea typeface="Calibri"/>
                <a:cs typeface="Calibri"/>
              </a:rPr>
              <a:t>The profile page of the event managers accounts will display the list of events they are currently managing. a link to the list of past events that the account has managed, and a link to create new events.  there are options for the manager account to edit the event information or cancel the event. The event manager can also see the list of registered users that</a:t>
            </a:r>
            <a:br>
              <a:rPr lang="en-US" sz="1000">
                <a:latin typeface="sans-serif"/>
                <a:ea typeface="Calibri"/>
                <a:cs typeface="Calibri"/>
              </a:rPr>
            </a:br>
            <a:r>
              <a:rPr lang="en-US" sz="1000">
                <a:latin typeface="sans-serif"/>
                <a:ea typeface="Calibri"/>
                <a:cs typeface="Calibri"/>
              </a:rPr>
              <a:t>have signed up for the specific event.</a:t>
            </a:r>
            <a:endParaRPr lang="en-US" sz="1000">
              <a:latin typeface="sans-serif"/>
            </a:endParaRPr>
          </a:p>
          <a:p>
            <a:endParaRPr lang="en-US">
              <a:ea typeface="Calibri"/>
              <a:cs typeface="Calibri"/>
            </a:endParaRPr>
          </a:p>
        </p:txBody>
      </p:sp>
      <p:pic>
        <p:nvPicPr>
          <p:cNvPr id="3" name="Picture 2">
            <a:extLst>
              <a:ext uri="{FF2B5EF4-FFF2-40B4-BE49-F238E27FC236}">
                <a16:creationId xmlns:a16="http://schemas.microsoft.com/office/drawing/2014/main" id="{5F107D85-371F-D498-BE77-2408F9545D8B}"/>
              </a:ext>
            </a:extLst>
          </p:cNvPr>
          <p:cNvPicPr>
            <a:picLocks noChangeAspect="1"/>
          </p:cNvPicPr>
          <p:nvPr/>
        </p:nvPicPr>
        <p:blipFill>
          <a:blip r:embed="rId12"/>
          <a:stretch>
            <a:fillRect/>
          </a:stretch>
        </p:blipFill>
        <p:spPr>
          <a:xfrm>
            <a:off x="2743548" y="1277046"/>
            <a:ext cx="1566051" cy="605421"/>
          </a:xfrm>
          <a:prstGeom prst="rect">
            <a:avLst/>
          </a:prstGeom>
        </p:spPr>
      </p:pic>
    </p:spTree>
    <p:extLst>
      <p:ext uri="{BB962C8B-B14F-4D97-AF65-F5344CB8AC3E}">
        <p14:creationId xmlns:p14="http://schemas.microsoft.com/office/powerpoint/2010/main" val="3658973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97555CB-3423-0B7C-2871-06616483D100}"/>
              </a:ext>
            </a:extLst>
          </p:cNvPr>
          <p:cNvSpPr>
            <a:spLocks noGrp="1"/>
          </p:cNvSpPr>
          <p:nvPr>
            <p:ph type="body" sz="quarter" idx="10"/>
          </p:nvPr>
        </p:nvSpPr>
        <p:spPr>
          <a:xfrm>
            <a:off x="991699" y="1297418"/>
            <a:ext cx="4929802" cy="4396737"/>
          </a:xfrm>
        </p:spPr>
        <p:txBody>
          <a:bodyPr vert="horz" lIns="0" tIns="45720" rIns="0" bIns="45720" rtlCol="0" anchor="t">
            <a:normAutofit/>
          </a:bodyPr>
          <a:lstStyle/>
          <a:p>
            <a:pPr>
              <a:buFont typeface="Arial" pitchFamily="2" charset="2"/>
              <a:buChar char="•"/>
            </a:pPr>
            <a:r>
              <a:rPr lang="en-US" sz="2000" b="1" u="sng">
                <a:latin typeface="Arial"/>
                <a:cs typeface="Arial"/>
              </a:rPr>
              <a:t>Advanced Requirement 1</a:t>
            </a:r>
            <a:r>
              <a:rPr lang="en-US" sz="2000" b="1">
                <a:latin typeface="Arial"/>
                <a:cs typeface="Arial"/>
              </a:rPr>
              <a:t>:</a:t>
            </a:r>
            <a:r>
              <a:rPr lang="en-US" sz="2000">
                <a:latin typeface="Arial"/>
                <a:cs typeface="Arial"/>
              </a:rPr>
              <a:t> System Uses </a:t>
            </a:r>
            <a:r>
              <a:rPr lang="en-US" sz="2000" err="1">
                <a:latin typeface="Arial"/>
                <a:cs typeface="Arial"/>
              </a:rPr>
              <a:t>SQLAlchemy</a:t>
            </a:r>
            <a:r>
              <a:rPr lang="en-US" sz="2000">
                <a:latin typeface="Arial"/>
                <a:cs typeface="Arial"/>
              </a:rPr>
              <a:t> &amp; SQLite with </a:t>
            </a:r>
            <a:r>
              <a:rPr lang="en-US" sz="2000" err="1">
                <a:latin typeface="Arial"/>
                <a:cs typeface="Arial"/>
              </a:rPr>
              <a:t>flask_migrate</a:t>
            </a:r>
            <a:r>
              <a:rPr lang="en-US" sz="2000">
                <a:latin typeface="Arial"/>
                <a:cs typeface="Arial"/>
              </a:rPr>
              <a:t> for a persistent databasing.</a:t>
            </a:r>
            <a:endParaRPr lang="en-US" sz="2000"/>
          </a:p>
          <a:p>
            <a:pPr lvl="1">
              <a:buAutoNum type="arabicPeriod"/>
            </a:pPr>
            <a:endParaRPr lang="en-US" sz="2000">
              <a:latin typeface="Arial"/>
              <a:cs typeface="Arial"/>
            </a:endParaRPr>
          </a:p>
          <a:p>
            <a:pPr>
              <a:spcAft>
                <a:spcPts val="200"/>
              </a:spcAft>
              <a:buFont typeface="Arial" pitchFamily="2" charset="2"/>
              <a:buChar char="•"/>
            </a:pPr>
            <a:endParaRPr lang="en-US"/>
          </a:p>
          <a:p>
            <a:pPr lvl="1">
              <a:spcAft>
                <a:spcPts val="400"/>
              </a:spcAft>
              <a:buAutoNum type="arabicPeriod"/>
            </a:pPr>
            <a:endParaRPr lang="en-US"/>
          </a:p>
          <a:p>
            <a:pPr lvl="1">
              <a:buAutoNum type="arabicPeriod"/>
            </a:pPr>
            <a:endParaRPr lang="en-US"/>
          </a:p>
          <a:p>
            <a:pPr>
              <a:buFont typeface="Arial" pitchFamily="2" charset="2"/>
              <a:buChar char="•"/>
            </a:pPr>
            <a:endParaRPr lang="en-US"/>
          </a:p>
        </p:txBody>
      </p:sp>
      <p:sp>
        <p:nvSpPr>
          <p:cNvPr id="13" name="Text Placeholder 12">
            <a:extLst>
              <a:ext uri="{FF2B5EF4-FFF2-40B4-BE49-F238E27FC236}">
                <a16:creationId xmlns:a16="http://schemas.microsoft.com/office/drawing/2014/main" id="{CC519640-6B27-345C-9F8C-CCF86D221989}"/>
              </a:ext>
            </a:extLst>
          </p:cNvPr>
          <p:cNvSpPr>
            <a:spLocks noGrp="1"/>
          </p:cNvSpPr>
          <p:nvPr>
            <p:ph type="body" sz="quarter" idx="15"/>
          </p:nvPr>
        </p:nvSpPr>
        <p:spPr/>
        <p:txBody>
          <a:bodyPr vert="horz" lIns="0" tIns="45720" rIns="0" bIns="45720" rtlCol="0" anchor="t">
            <a:normAutofit/>
          </a:bodyPr>
          <a:lstStyle/>
          <a:p>
            <a:r>
              <a:rPr lang="en-US">
                <a:latin typeface="Arial"/>
                <a:cs typeface="Arial"/>
              </a:rPr>
              <a:t>Advanced Requirements:</a:t>
            </a:r>
            <a:endParaRPr lang="en-US"/>
          </a:p>
        </p:txBody>
      </p:sp>
      <p:sp>
        <p:nvSpPr>
          <p:cNvPr id="5" name="Text Placeholder 10">
            <a:extLst>
              <a:ext uri="{FF2B5EF4-FFF2-40B4-BE49-F238E27FC236}">
                <a16:creationId xmlns:a16="http://schemas.microsoft.com/office/drawing/2014/main" id="{093560FF-7D04-50AF-F4AD-295754DF3E65}"/>
              </a:ext>
            </a:extLst>
          </p:cNvPr>
          <p:cNvSpPr txBox="1">
            <a:spLocks/>
          </p:cNvSpPr>
          <p:nvPr/>
        </p:nvSpPr>
        <p:spPr>
          <a:xfrm>
            <a:off x="6366588" y="1301136"/>
            <a:ext cx="5227167" cy="4898541"/>
          </a:xfrm>
          <a:prstGeom prst="rect">
            <a:avLst/>
          </a:prstGeom>
        </p:spPr>
        <p:txBody>
          <a:bodyPr vert="horz" lIns="0" tIns="45720" rIns="0" bIns="45720" rtlCol="0" anchor="t">
            <a:norm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itchFamily="2" charset="2"/>
              <a:buChar char="•"/>
            </a:pPr>
            <a:r>
              <a:rPr lang="en-US" sz="2000" b="1" u="sng">
                <a:latin typeface="Arial"/>
                <a:cs typeface="Arial"/>
              </a:rPr>
              <a:t>Advanced Requirement 4</a:t>
            </a:r>
            <a:r>
              <a:rPr lang="en-US" sz="2000" b="1">
                <a:latin typeface="Arial"/>
                <a:cs typeface="Arial"/>
              </a:rPr>
              <a:t>: </a:t>
            </a:r>
            <a:r>
              <a:rPr lang="en-US" sz="2000">
                <a:latin typeface="Arial"/>
                <a:cs typeface="Arial"/>
              </a:rPr>
              <a:t>Event creation and event details </a:t>
            </a:r>
            <a:r>
              <a:rPr lang="en-US" sz="2000" err="1">
                <a:latin typeface="Arial"/>
                <a:cs typeface="Arial"/>
              </a:rPr>
              <a:t>incorperates</a:t>
            </a:r>
            <a:r>
              <a:rPr lang="en-US" sz="2000">
                <a:latin typeface="Arial"/>
                <a:cs typeface="Arial"/>
              </a:rPr>
              <a:t> a location map and address auto suggest using OpenStreetMap API.</a:t>
            </a:r>
            <a:endParaRPr lang="en-US" sz="2000"/>
          </a:p>
          <a:p>
            <a:pPr lvl="1">
              <a:buFont typeface="Courier New" pitchFamily="2" charset="2"/>
              <a:buChar char="o"/>
            </a:pPr>
            <a:endParaRPr lang="en-US" sz="2000"/>
          </a:p>
          <a:p>
            <a:pPr lvl="1">
              <a:spcAft>
                <a:spcPts val="400"/>
              </a:spcAft>
              <a:buFont typeface="Courier New" pitchFamily="2" charset="2"/>
              <a:buChar char="o"/>
            </a:pPr>
            <a:endParaRPr lang="en-US"/>
          </a:p>
          <a:p>
            <a:pPr lvl="1">
              <a:buFont typeface="Courier New" pitchFamily="2" charset="2"/>
              <a:buChar char="o"/>
            </a:pPr>
            <a:endParaRPr lang="en-US"/>
          </a:p>
          <a:p>
            <a:pPr>
              <a:buFont typeface="Arial" pitchFamily="2" charset="2"/>
              <a:buChar char="•"/>
            </a:pPr>
            <a:endParaRPr lang="en-US"/>
          </a:p>
        </p:txBody>
      </p:sp>
      <p:pic>
        <p:nvPicPr>
          <p:cNvPr id="2" name="Picture 1" descr="A screenshot of a computer&#10;&#10;Description automatically generated">
            <a:extLst>
              <a:ext uri="{FF2B5EF4-FFF2-40B4-BE49-F238E27FC236}">
                <a16:creationId xmlns:a16="http://schemas.microsoft.com/office/drawing/2014/main" id="{24E12421-FFC0-A149-E9A0-3A853DF1FDFD}"/>
              </a:ext>
            </a:extLst>
          </p:cNvPr>
          <p:cNvPicPr>
            <a:picLocks noChangeAspect="1"/>
          </p:cNvPicPr>
          <p:nvPr/>
        </p:nvPicPr>
        <p:blipFill>
          <a:blip r:embed="rId2"/>
          <a:stretch>
            <a:fillRect/>
          </a:stretch>
        </p:blipFill>
        <p:spPr>
          <a:xfrm>
            <a:off x="994317" y="2642250"/>
            <a:ext cx="4925122" cy="1573499"/>
          </a:xfrm>
          <a:prstGeom prst="rect">
            <a:avLst/>
          </a:prstGeom>
        </p:spPr>
      </p:pic>
      <p:pic>
        <p:nvPicPr>
          <p:cNvPr id="3" name="Picture 2" descr="A computer screen shot of text&#10;&#10;Description automatically generated">
            <a:extLst>
              <a:ext uri="{FF2B5EF4-FFF2-40B4-BE49-F238E27FC236}">
                <a16:creationId xmlns:a16="http://schemas.microsoft.com/office/drawing/2014/main" id="{5E4E30DC-3D56-1D76-E62B-3404FD781F0E}"/>
              </a:ext>
            </a:extLst>
          </p:cNvPr>
          <p:cNvPicPr>
            <a:picLocks noChangeAspect="1"/>
          </p:cNvPicPr>
          <p:nvPr/>
        </p:nvPicPr>
        <p:blipFill>
          <a:blip r:embed="rId3"/>
          <a:stretch>
            <a:fillRect/>
          </a:stretch>
        </p:blipFill>
        <p:spPr>
          <a:xfrm>
            <a:off x="1525046" y="4309482"/>
            <a:ext cx="3854373" cy="1891061"/>
          </a:xfrm>
          <a:prstGeom prst="rect">
            <a:avLst/>
          </a:prstGeom>
        </p:spPr>
      </p:pic>
      <p:pic>
        <p:nvPicPr>
          <p:cNvPr id="4" name="Picture 3" descr="A screenshot of a map&#10;&#10;Description automatically generated">
            <a:extLst>
              <a:ext uri="{FF2B5EF4-FFF2-40B4-BE49-F238E27FC236}">
                <a16:creationId xmlns:a16="http://schemas.microsoft.com/office/drawing/2014/main" id="{47A7F5BE-E548-0079-E08D-ADF641B0B317}"/>
              </a:ext>
            </a:extLst>
          </p:cNvPr>
          <p:cNvPicPr>
            <a:picLocks noChangeAspect="1"/>
          </p:cNvPicPr>
          <p:nvPr/>
        </p:nvPicPr>
        <p:blipFill>
          <a:blip r:embed="rId4"/>
          <a:stretch>
            <a:fillRect/>
          </a:stretch>
        </p:blipFill>
        <p:spPr>
          <a:xfrm>
            <a:off x="7184173" y="2905357"/>
            <a:ext cx="1828800" cy="2673505"/>
          </a:xfrm>
          <a:prstGeom prst="rect">
            <a:avLst/>
          </a:prstGeom>
        </p:spPr>
      </p:pic>
      <p:pic>
        <p:nvPicPr>
          <p:cNvPr id="6" name="Picture 5" descr="A screenshot of a map&#10;&#10;Description automatically generated">
            <a:extLst>
              <a:ext uri="{FF2B5EF4-FFF2-40B4-BE49-F238E27FC236}">
                <a16:creationId xmlns:a16="http://schemas.microsoft.com/office/drawing/2014/main" id="{0A2FA789-CE76-985E-5E84-49E54F1FE037}"/>
              </a:ext>
            </a:extLst>
          </p:cNvPr>
          <p:cNvPicPr>
            <a:picLocks noChangeAspect="1"/>
          </p:cNvPicPr>
          <p:nvPr/>
        </p:nvPicPr>
        <p:blipFill>
          <a:blip r:embed="rId5"/>
          <a:stretch>
            <a:fillRect/>
          </a:stretch>
        </p:blipFill>
        <p:spPr>
          <a:xfrm>
            <a:off x="9019013" y="2905241"/>
            <a:ext cx="2080632" cy="2673738"/>
          </a:xfrm>
          <a:prstGeom prst="rect">
            <a:avLst/>
          </a:prstGeom>
        </p:spPr>
      </p:pic>
    </p:spTree>
    <p:extLst>
      <p:ext uri="{BB962C8B-B14F-4D97-AF65-F5344CB8AC3E}">
        <p14:creationId xmlns:p14="http://schemas.microsoft.com/office/powerpoint/2010/main" val="1943655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97555CB-3423-0B7C-2871-06616483D100}"/>
              </a:ext>
            </a:extLst>
          </p:cNvPr>
          <p:cNvSpPr>
            <a:spLocks noGrp="1"/>
          </p:cNvSpPr>
          <p:nvPr>
            <p:ph type="body" sz="quarter" idx="10"/>
          </p:nvPr>
        </p:nvSpPr>
        <p:spPr>
          <a:xfrm>
            <a:off x="536357" y="1585490"/>
            <a:ext cx="3870438" cy="4582589"/>
          </a:xfrm>
        </p:spPr>
        <p:txBody>
          <a:bodyPr vert="horz" lIns="0" tIns="45720" rIns="0" bIns="45720" rtlCol="0" anchor="t">
            <a:normAutofit fontScale="92500" lnSpcReduction="10000"/>
          </a:bodyPr>
          <a:lstStyle/>
          <a:p>
            <a:pPr>
              <a:buFont typeface="Arial" pitchFamily="2" charset="2"/>
              <a:buChar char="•"/>
            </a:pPr>
            <a:r>
              <a:rPr lang="en-US" sz="2000" b="1" u="sng">
                <a:latin typeface="Arial"/>
                <a:cs typeface="Arial"/>
              </a:rPr>
              <a:t>Advanced Requirement 2</a:t>
            </a:r>
            <a:r>
              <a:rPr lang="en-US" sz="2000" b="1">
                <a:latin typeface="Arial"/>
                <a:cs typeface="Arial"/>
              </a:rPr>
              <a:t>: Created Mobile Android App Using </a:t>
            </a:r>
            <a:r>
              <a:rPr lang="en-US" sz="2000" b="1" err="1">
                <a:latin typeface="Arial"/>
                <a:cs typeface="Arial"/>
              </a:rPr>
              <a:t>Kivy</a:t>
            </a:r>
            <a:r>
              <a:rPr lang="en-US" sz="2000" b="1">
                <a:latin typeface="Arial"/>
                <a:cs typeface="Arial"/>
              </a:rPr>
              <a:t> &amp; Web View to build and installable APK. </a:t>
            </a:r>
            <a:endParaRPr lang="en-US" sz="2000" b="1"/>
          </a:p>
          <a:p>
            <a:pPr lvl="1">
              <a:buAutoNum type="arabicPeriod"/>
            </a:pPr>
            <a:r>
              <a:rPr lang="en-US" sz="2000">
                <a:latin typeface="Arial"/>
                <a:cs typeface="Arial"/>
              </a:rPr>
              <a:t>Published Flask App on </a:t>
            </a:r>
            <a:r>
              <a:rPr lang="en-US" sz="2000" err="1">
                <a:latin typeface="Arial"/>
                <a:cs typeface="Arial"/>
              </a:rPr>
              <a:t>OnRender</a:t>
            </a:r>
          </a:p>
          <a:p>
            <a:pPr lvl="1">
              <a:buAutoNum type="arabicPeriod"/>
            </a:pPr>
            <a:r>
              <a:rPr lang="en-US" sz="2000">
                <a:latin typeface="Arial"/>
                <a:cs typeface="Arial"/>
              </a:rPr>
              <a:t>Created virtual environment to hold </a:t>
            </a:r>
            <a:r>
              <a:rPr lang="en-US" sz="2000" err="1">
                <a:latin typeface="Arial"/>
                <a:cs typeface="Arial"/>
              </a:rPr>
              <a:t>Kivy</a:t>
            </a:r>
            <a:r>
              <a:rPr lang="en-US" sz="2000">
                <a:latin typeface="Arial"/>
                <a:cs typeface="Arial"/>
              </a:rPr>
              <a:t> and WebView packages and dependencies</a:t>
            </a:r>
            <a:endParaRPr lang="en-US" sz="2000"/>
          </a:p>
          <a:p>
            <a:pPr lvl="1">
              <a:buAutoNum type="arabicPeriod"/>
            </a:pPr>
            <a:r>
              <a:rPr lang="en-US" sz="2000">
                <a:latin typeface="Arial"/>
                <a:cs typeface="Arial"/>
              </a:rPr>
              <a:t>Set the </a:t>
            </a:r>
            <a:r>
              <a:rPr lang="en-US" sz="2000" err="1">
                <a:latin typeface="Arial"/>
                <a:cs typeface="Arial"/>
              </a:rPr>
              <a:t>Kivy</a:t>
            </a:r>
            <a:r>
              <a:rPr lang="en-US" sz="2000">
                <a:latin typeface="Arial"/>
                <a:cs typeface="Arial"/>
              </a:rPr>
              <a:t> application to render my </a:t>
            </a:r>
            <a:r>
              <a:rPr lang="en-US" sz="2000" err="1">
                <a:latin typeface="Arial"/>
                <a:cs typeface="Arial"/>
              </a:rPr>
              <a:t>OnRender</a:t>
            </a:r>
            <a:r>
              <a:rPr lang="en-US" sz="2000">
                <a:latin typeface="Arial"/>
                <a:cs typeface="Arial"/>
              </a:rPr>
              <a:t> URL via </a:t>
            </a:r>
            <a:r>
              <a:rPr lang="en-US" sz="2000" err="1">
                <a:latin typeface="Arial"/>
                <a:cs typeface="Arial"/>
              </a:rPr>
              <a:t>Jnius</a:t>
            </a:r>
            <a:r>
              <a:rPr lang="en-US" sz="2000">
                <a:latin typeface="Arial"/>
                <a:cs typeface="Arial"/>
              </a:rPr>
              <a:t>/WebView </a:t>
            </a:r>
            <a:endParaRPr lang="en-US" sz="2000"/>
          </a:p>
          <a:p>
            <a:pPr lvl="1">
              <a:buAutoNum type="arabicPeriod"/>
            </a:pPr>
            <a:r>
              <a:rPr lang="en-US" sz="2000">
                <a:latin typeface="Arial"/>
                <a:cs typeface="Arial"/>
              </a:rPr>
              <a:t>Built Android APK using </a:t>
            </a:r>
            <a:r>
              <a:rPr lang="en-US" sz="2000" err="1">
                <a:latin typeface="Arial"/>
                <a:cs typeface="Arial"/>
              </a:rPr>
              <a:t>Buildozer</a:t>
            </a:r>
            <a:r>
              <a:rPr lang="en-US" sz="2000">
                <a:latin typeface="Arial"/>
                <a:cs typeface="Arial"/>
              </a:rPr>
              <a:t> and Python-for-Android</a:t>
            </a:r>
            <a:endParaRPr lang="en-US" sz="2000"/>
          </a:p>
          <a:p>
            <a:pPr lvl="1">
              <a:buAutoNum type="arabicPeriod"/>
            </a:pPr>
            <a:r>
              <a:rPr lang="en-US" sz="2000">
                <a:latin typeface="Arial"/>
                <a:cs typeface="Arial"/>
              </a:rPr>
              <a:t>Worked enhance mobile format of </a:t>
            </a:r>
            <a:r>
              <a:rPr lang="en-US" sz="2000" err="1">
                <a:latin typeface="Arial"/>
                <a:cs typeface="Arial"/>
              </a:rPr>
              <a:t>webview</a:t>
            </a:r>
            <a:r>
              <a:rPr lang="en-US" sz="2000">
                <a:latin typeface="Arial"/>
                <a:cs typeface="Arial"/>
              </a:rPr>
              <a:t> display.</a:t>
            </a:r>
            <a:endParaRPr lang="en-US" sz="2000"/>
          </a:p>
          <a:p>
            <a:pPr lvl="1">
              <a:buFont typeface="Wingdings" pitchFamily="2" charset="2"/>
              <a:buAutoNum type="arabicPeriod"/>
            </a:pPr>
            <a:endParaRPr lang="en-US" sz="2000" b="1"/>
          </a:p>
          <a:p>
            <a:pPr>
              <a:buFont typeface="Arial" pitchFamily="2" charset="2"/>
              <a:buChar char="•"/>
            </a:pPr>
            <a:endParaRPr lang="en-US" sz="2000" b="1"/>
          </a:p>
          <a:p>
            <a:pPr lvl="1">
              <a:buFont typeface="Wingdings" pitchFamily="2" charset="2"/>
              <a:buAutoNum type="arabicPeriod"/>
            </a:pPr>
            <a:endParaRPr lang="en-US" sz="2000"/>
          </a:p>
          <a:p>
            <a:pPr>
              <a:spcAft>
                <a:spcPts val="200"/>
              </a:spcAft>
              <a:buFont typeface="Arial" pitchFamily="2" charset="2"/>
              <a:buChar char="•"/>
            </a:pPr>
            <a:endParaRPr lang="en-US"/>
          </a:p>
          <a:p>
            <a:pPr lvl="1">
              <a:spcAft>
                <a:spcPts val="400"/>
              </a:spcAft>
              <a:buFont typeface="Wingdings" pitchFamily="2" charset="2"/>
              <a:buAutoNum type="arabicPeriod"/>
            </a:pPr>
            <a:endParaRPr lang="en-US"/>
          </a:p>
          <a:p>
            <a:pPr lvl="1">
              <a:buFont typeface="Wingdings" pitchFamily="2" charset="2"/>
              <a:buAutoNum type="arabicPeriod"/>
            </a:pPr>
            <a:endParaRPr lang="en-US"/>
          </a:p>
          <a:p>
            <a:pPr>
              <a:buFont typeface="Arial" pitchFamily="2" charset="2"/>
              <a:buChar char="•"/>
            </a:pPr>
            <a:endParaRPr lang="en-US"/>
          </a:p>
        </p:txBody>
      </p:sp>
      <p:sp>
        <p:nvSpPr>
          <p:cNvPr id="13" name="Text Placeholder 12">
            <a:extLst>
              <a:ext uri="{FF2B5EF4-FFF2-40B4-BE49-F238E27FC236}">
                <a16:creationId xmlns:a16="http://schemas.microsoft.com/office/drawing/2014/main" id="{CC519640-6B27-345C-9F8C-CCF86D221989}"/>
              </a:ext>
            </a:extLst>
          </p:cNvPr>
          <p:cNvSpPr>
            <a:spLocks noGrp="1"/>
          </p:cNvSpPr>
          <p:nvPr>
            <p:ph type="body" sz="quarter" idx="15"/>
          </p:nvPr>
        </p:nvSpPr>
        <p:spPr/>
        <p:txBody>
          <a:bodyPr vert="horz" lIns="0" tIns="45720" rIns="0" bIns="45720" rtlCol="0" anchor="t">
            <a:normAutofit/>
          </a:bodyPr>
          <a:lstStyle/>
          <a:p>
            <a:r>
              <a:rPr lang="en-US">
                <a:latin typeface="Arial"/>
                <a:cs typeface="Arial"/>
              </a:rPr>
              <a:t>Advanced Requirements:</a:t>
            </a:r>
            <a:endParaRPr lang="en-US"/>
          </a:p>
        </p:txBody>
      </p:sp>
      <p:pic>
        <p:nvPicPr>
          <p:cNvPr id="7" name="Picture 6" descr="A screen shot of a computer program&#10;&#10;Description automatically generated">
            <a:extLst>
              <a:ext uri="{FF2B5EF4-FFF2-40B4-BE49-F238E27FC236}">
                <a16:creationId xmlns:a16="http://schemas.microsoft.com/office/drawing/2014/main" id="{B6657348-6915-D36E-EA10-D4EEE7F915E3}"/>
              </a:ext>
            </a:extLst>
          </p:cNvPr>
          <p:cNvPicPr>
            <a:picLocks noChangeAspect="1"/>
          </p:cNvPicPr>
          <p:nvPr/>
        </p:nvPicPr>
        <p:blipFill>
          <a:blip r:embed="rId2"/>
          <a:stretch>
            <a:fillRect/>
          </a:stretch>
        </p:blipFill>
        <p:spPr>
          <a:xfrm>
            <a:off x="8480237" y="1587120"/>
            <a:ext cx="3710837" cy="3942028"/>
          </a:xfrm>
          <a:prstGeom prst="rect">
            <a:avLst/>
          </a:prstGeom>
        </p:spPr>
      </p:pic>
      <p:pic>
        <p:nvPicPr>
          <p:cNvPr id="2" name="Picture 1" descr="A screen shot of a computer program&#10;&#10;Description automatically generated">
            <a:extLst>
              <a:ext uri="{FF2B5EF4-FFF2-40B4-BE49-F238E27FC236}">
                <a16:creationId xmlns:a16="http://schemas.microsoft.com/office/drawing/2014/main" id="{3C12C396-B1F4-E18A-EC43-07D7C873A22F}"/>
              </a:ext>
            </a:extLst>
          </p:cNvPr>
          <p:cNvPicPr>
            <a:picLocks noChangeAspect="1"/>
          </p:cNvPicPr>
          <p:nvPr/>
        </p:nvPicPr>
        <p:blipFill>
          <a:blip r:embed="rId3"/>
          <a:stretch>
            <a:fillRect/>
          </a:stretch>
        </p:blipFill>
        <p:spPr>
          <a:xfrm>
            <a:off x="4488475" y="1589049"/>
            <a:ext cx="3995634" cy="3940099"/>
          </a:xfrm>
          <a:prstGeom prst="rect">
            <a:avLst/>
          </a:prstGeom>
        </p:spPr>
      </p:pic>
    </p:spTree>
    <p:extLst>
      <p:ext uri="{BB962C8B-B14F-4D97-AF65-F5344CB8AC3E}">
        <p14:creationId xmlns:p14="http://schemas.microsoft.com/office/powerpoint/2010/main" val="94339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D878DB-2C7E-D06B-8AC7-95342778FAFA}"/>
              </a:ext>
            </a:extLst>
          </p:cNvPr>
          <p:cNvSpPr>
            <a:spLocks noGrp="1"/>
          </p:cNvSpPr>
          <p:nvPr>
            <p:ph type="body" sz="quarter" idx="11"/>
          </p:nvPr>
        </p:nvSpPr>
        <p:spPr/>
        <p:txBody>
          <a:bodyPr vert="horz" lIns="0" tIns="45720" rIns="0" bIns="45720" rtlCol="0" anchor="t">
            <a:normAutofit/>
          </a:bodyPr>
          <a:lstStyle/>
          <a:p>
            <a:r>
              <a:rPr lang="en-US">
                <a:latin typeface="Arial"/>
                <a:cs typeface="Arial"/>
              </a:rPr>
              <a:t>-Thank you to Professor </a:t>
            </a:r>
            <a:r>
              <a:rPr lang="en-US" err="1">
                <a:latin typeface="Arial"/>
                <a:cs typeface="Arial"/>
              </a:rPr>
              <a:t>Keyang</a:t>
            </a:r>
            <a:r>
              <a:rPr lang="en-US">
                <a:latin typeface="Arial"/>
                <a:cs typeface="Arial"/>
              </a:rPr>
              <a:t> Zheng for an informative semester. </a:t>
            </a:r>
          </a:p>
        </p:txBody>
      </p:sp>
      <p:sp>
        <p:nvSpPr>
          <p:cNvPr id="7" name="Text Placeholder 6">
            <a:extLst>
              <a:ext uri="{FF2B5EF4-FFF2-40B4-BE49-F238E27FC236}">
                <a16:creationId xmlns:a16="http://schemas.microsoft.com/office/drawing/2014/main" id="{2F8713EA-ED12-DEDC-961F-A9EF4EFE73D9}"/>
              </a:ext>
            </a:extLst>
          </p:cNvPr>
          <p:cNvSpPr>
            <a:spLocks noGrp="1"/>
          </p:cNvSpPr>
          <p:nvPr>
            <p:ph type="body" sz="quarter" idx="10"/>
          </p:nvPr>
        </p:nvSpPr>
        <p:spPr/>
        <p:txBody>
          <a:bodyPr/>
          <a:lstStyle/>
          <a:p>
            <a:r>
              <a:rPr lang="en-US">
                <a:latin typeface="Arial"/>
                <a:cs typeface="Arial"/>
              </a:rPr>
              <a:t>END</a:t>
            </a:r>
            <a:endParaRPr lang="en-US"/>
          </a:p>
        </p:txBody>
      </p:sp>
    </p:spTree>
    <p:extLst>
      <p:ext uri="{BB962C8B-B14F-4D97-AF65-F5344CB8AC3E}">
        <p14:creationId xmlns:p14="http://schemas.microsoft.com/office/powerpoint/2010/main" val="3460258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CEDB6C0-47F8-6A70-F4AA-159BAA8E8E65}"/>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B81C"/>
                </a:solidFill>
                <a:effectLst/>
                <a:uLnTx/>
                <a:uFillTx/>
                <a:latin typeface="Arial" panose="020B0604020202020204" pitchFamily="34" charset="0"/>
                <a:ea typeface="+mn-ea"/>
                <a:cs typeface="Arial" panose="020B0604020202020204" pitchFamily="34" charset="0"/>
              </a:rPr>
              <a:t>Slide </a:t>
            </a:r>
            <a:fld id="{7CD06EFF-F9A5-9E40-A502-3D98189BE54D}" type="slidenum">
              <a:rPr kumimoji="0" lang="en-US" sz="1200" b="1" i="0" u="none" strike="noStrike" kern="1200" cap="none" spc="0" normalizeH="0" baseline="0" noProof="0" smtClean="0">
                <a:ln>
                  <a:noFill/>
                </a:ln>
                <a:solidFill>
                  <a:srgbClr val="FFB81C"/>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a:ln>
                <a:noFill/>
              </a:ln>
              <a:solidFill>
                <a:srgbClr val="FFB81C"/>
              </a:solidFill>
              <a:effectLst/>
              <a:uLnTx/>
              <a:uFillTx/>
              <a:latin typeface="Arial" panose="020B0604020202020204" pitchFamily="34" charset="0"/>
              <a:ea typeface="+mn-ea"/>
              <a:cs typeface="Arial" panose="020B0604020202020204" pitchFamily="34" charset="0"/>
            </a:endParaRPr>
          </a:p>
        </p:txBody>
      </p:sp>
      <p:sp>
        <p:nvSpPr>
          <p:cNvPr id="5" name="Text Placeholder 4">
            <a:extLst>
              <a:ext uri="{FF2B5EF4-FFF2-40B4-BE49-F238E27FC236}">
                <a16:creationId xmlns:a16="http://schemas.microsoft.com/office/drawing/2014/main" id="{DB868256-6CC0-F3FB-0CE8-E01A3AA04631}"/>
              </a:ext>
            </a:extLst>
          </p:cNvPr>
          <p:cNvSpPr>
            <a:spLocks noGrp="1"/>
          </p:cNvSpPr>
          <p:nvPr>
            <p:ph type="body" sz="quarter" idx="10"/>
          </p:nvPr>
        </p:nvSpPr>
        <p:spPr/>
        <p:txBody>
          <a:bodyPr vert="horz" lIns="0" tIns="45720" rIns="0" bIns="45720" rtlCol="0" anchor="t">
            <a:normAutofit fontScale="92500" lnSpcReduction="20000"/>
          </a:bodyPr>
          <a:lstStyle/>
          <a:p>
            <a:endParaRPr lang="en-US"/>
          </a:p>
          <a:p>
            <a:r>
              <a:rPr lang="en-US" b="1">
                <a:latin typeface="Arial"/>
                <a:cs typeface="Arial"/>
              </a:rPr>
              <a:t>Details</a:t>
            </a:r>
            <a:r>
              <a:rPr lang="en-US">
                <a:latin typeface="Arial"/>
                <a:cs typeface="Arial"/>
              </a:rPr>
              <a:t>:</a:t>
            </a:r>
          </a:p>
          <a:p>
            <a:r>
              <a:rPr lang="en-US">
                <a:latin typeface="Arial"/>
                <a:cs typeface="Arial"/>
              </a:rPr>
              <a:t>A central platform for organizing campus events through a web interface.</a:t>
            </a:r>
          </a:p>
          <a:p>
            <a:r>
              <a:rPr lang="en-US">
                <a:latin typeface="Arial"/>
                <a:cs typeface="Arial"/>
              </a:rPr>
              <a:t>Address user needs:</a:t>
            </a:r>
            <a:endParaRPr lang="en-US"/>
          </a:p>
          <a:p>
            <a:pPr lvl="1"/>
            <a:r>
              <a:rPr lang="en-US" b="1">
                <a:latin typeface="Arial"/>
                <a:cs typeface="Arial"/>
              </a:rPr>
              <a:t>Students and Staff</a:t>
            </a:r>
            <a:r>
              <a:rPr lang="en-US">
                <a:latin typeface="Arial"/>
                <a:cs typeface="Arial"/>
              </a:rPr>
              <a:t>: Browse and sign up for events easily.</a:t>
            </a:r>
            <a:endParaRPr lang="en-US"/>
          </a:p>
          <a:p>
            <a:pPr lvl="1"/>
            <a:r>
              <a:rPr lang="en-US" b="1">
                <a:latin typeface="Arial"/>
                <a:cs typeface="Arial"/>
              </a:rPr>
              <a:t>Event Organizers</a:t>
            </a:r>
            <a:r>
              <a:rPr lang="en-US">
                <a:latin typeface="Arial"/>
                <a:cs typeface="Arial"/>
              </a:rPr>
              <a:t>: Efficiently create and manage events.</a:t>
            </a:r>
            <a:endParaRPr lang="en-US"/>
          </a:p>
          <a:p>
            <a:r>
              <a:rPr lang="en-US">
                <a:latin typeface="Arial"/>
                <a:cs typeface="Arial"/>
              </a:rPr>
              <a:t>Built with scalability, usability, and security in mind.</a:t>
            </a:r>
            <a:endParaRPr lang="en-US"/>
          </a:p>
          <a:p>
            <a:endParaRPr lang="en-US">
              <a:latin typeface="Arial"/>
              <a:cs typeface="Arial"/>
            </a:endParaRPr>
          </a:p>
          <a:p>
            <a:pPr marL="457200" lvl="1" indent="0">
              <a:buNone/>
            </a:pPr>
            <a:endParaRPr lang="en-US"/>
          </a:p>
        </p:txBody>
      </p:sp>
      <p:sp>
        <p:nvSpPr>
          <p:cNvPr id="14" name="Text Placeholder 13">
            <a:extLst>
              <a:ext uri="{FF2B5EF4-FFF2-40B4-BE49-F238E27FC236}">
                <a16:creationId xmlns:a16="http://schemas.microsoft.com/office/drawing/2014/main" id="{96D25C7C-F212-B41F-9BEF-FEE43623205F}"/>
              </a:ext>
            </a:extLst>
          </p:cNvPr>
          <p:cNvSpPr>
            <a:spLocks noGrp="1"/>
          </p:cNvSpPr>
          <p:nvPr>
            <p:ph type="body" sz="quarter" idx="15"/>
          </p:nvPr>
        </p:nvSpPr>
        <p:spPr/>
        <p:txBody>
          <a:bodyPr vert="horz" lIns="0" tIns="45720" rIns="0" bIns="45720" rtlCol="0" anchor="t">
            <a:normAutofit/>
          </a:bodyPr>
          <a:lstStyle/>
          <a:p>
            <a:r>
              <a:rPr lang="en-US">
                <a:latin typeface="Arial"/>
                <a:cs typeface="Arial"/>
              </a:rPr>
              <a:t>Project Overview</a:t>
            </a:r>
            <a:endParaRPr lang="en-US"/>
          </a:p>
        </p:txBody>
      </p:sp>
      <p:pic>
        <p:nvPicPr>
          <p:cNvPr id="3" name="Picture 2" descr="A screenshot of a computer&#10;&#10;Description automatically generated">
            <a:extLst>
              <a:ext uri="{FF2B5EF4-FFF2-40B4-BE49-F238E27FC236}">
                <a16:creationId xmlns:a16="http://schemas.microsoft.com/office/drawing/2014/main" id="{F71ACE8A-41B0-057F-C4D2-08111084855A}"/>
              </a:ext>
            </a:extLst>
          </p:cNvPr>
          <p:cNvPicPr>
            <a:picLocks noChangeAspect="1"/>
          </p:cNvPicPr>
          <p:nvPr/>
        </p:nvPicPr>
        <p:blipFill>
          <a:blip r:embed="rId2"/>
          <a:stretch>
            <a:fillRect/>
          </a:stretch>
        </p:blipFill>
        <p:spPr>
          <a:xfrm>
            <a:off x="6667373" y="1893724"/>
            <a:ext cx="4849336" cy="3370943"/>
          </a:xfrm>
          <a:prstGeom prst="rect">
            <a:avLst/>
          </a:prstGeom>
        </p:spPr>
      </p:pic>
    </p:spTree>
    <p:extLst>
      <p:ext uri="{BB962C8B-B14F-4D97-AF65-F5344CB8AC3E}">
        <p14:creationId xmlns:p14="http://schemas.microsoft.com/office/powerpoint/2010/main" val="3848777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97555CB-3423-0B7C-2871-06616483D100}"/>
              </a:ext>
            </a:extLst>
          </p:cNvPr>
          <p:cNvSpPr>
            <a:spLocks noGrp="1"/>
          </p:cNvSpPr>
          <p:nvPr>
            <p:ph type="body" sz="quarter" idx="10"/>
          </p:nvPr>
        </p:nvSpPr>
        <p:spPr>
          <a:xfrm>
            <a:off x="991699" y="1697003"/>
            <a:ext cx="4929802" cy="4396737"/>
          </a:xfrm>
        </p:spPr>
        <p:txBody>
          <a:bodyPr vert="horz" lIns="0" tIns="45720" rIns="0" bIns="45720" rtlCol="0" anchor="t">
            <a:normAutofit fontScale="77500" lnSpcReduction="20000"/>
          </a:bodyPr>
          <a:lstStyle/>
          <a:p>
            <a:pPr>
              <a:buFont typeface="Arial" pitchFamily="2" charset="2"/>
              <a:buChar char="•"/>
            </a:pPr>
            <a:r>
              <a:rPr lang="en-US" sz="2000" b="1">
                <a:latin typeface="Arial"/>
                <a:cs typeface="Arial"/>
              </a:rPr>
              <a:t>Requirements Promised in the Design Document:</a:t>
            </a:r>
            <a:endParaRPr lang="en-US" sz="2000">
              <a:latin typeface="Arial"/>
              <a:cs typeface="Arial"/>
            </a:endParaRPr>
          </a:p>
          <a:p>
            <a:pPr marL="914400" lvl="1" indent="-457200">
              <a:buAutoNum type="arabicPeriod"/>
            </a:pPr>
            <a:r>
              <a:rPr lang="en-US" sz="2000" b="1">
                <a:latin typeface="Arial"/>
                <a:cs typeface="Arial"/>
              </a:rPr>
              <a:t>Landing Page:</a:t>
            </a:r>
            <a:r>
              <a:rPr lang="en-US" sz="2000">
                <a:latin typeface="Arial"/>
                <a:cs typeface="Arial"/>
              </a:rPr>
              <a:t> List events with title, time, location, and type by date.</a:t>
            </a:r>
          </a:p>
          <a:p>
            <a:pPr marL="914400" lvl="1" indent="-457200">
              <a:buAutoNum type="arabicPeriod"/>
            </a:pPr>
            <a:r>
              <a:rPr lang="en-US" sz="2000" b="1">
                <a:latin typeface="Arial"/>
                <a:cs typeface="Arial"/>
              </a:rPr>
              <a:t>Search Function:</a:t>
            </a:r>
            <a:r>
              <a:rPr lang="en-US" sz="2000">
                <a:latin typeface="Arial"/>
                <a:cs typeface="Arial"/>
              </a:rPr>
              <a:t> Search upcoming events by keywords or tags.</a:t>
            </a:r>
            <a:endParaRPr lang="en-US"/>
          </a:p>
          <a:p>
            <a:pPr marL="914400" lvl="1" indent="-457200">
              <a:buAutoNum type="arabicPeriod"/>
            </a:pPr>
            <a:r>
              <a:rPr lang="en-US" sz="2000" b="1">
                <a:latin typeface="Arial"/>
                <a:cs typeface="Arial"/>
              </a:rPr>
              <a:t>Event Details:</a:t>
            </a:r>
            <a:r>
              <a:rPr lang="en-US" sz="2000">
                <a:latin typeface="Arial"/>
                <a:cs typeface="Arial"/>
              </a:rPr>
              <a:t> Display title, type, tags, organizer, time, location, images, and description.</a:t>
            </a:r>
            <a:endParaRPr lang="en-US"/>
          </a:p>
          <a:p>
            <a:pPr marL="914400" lvl="1" indent="-457200">
              <a:buAutoNum type="arabicPeriod"/>
            </a:pPr>
            <a:r>
              <a:rPr lang="en-US" sz="2000" b="1">
                <a:latin typeface="Arial"/>
                <a:cs typeface="Arial"/>
              </a:rPr>
              <a:t>User Accounts:</a:t>
            </a:r>
            <a:r>
              <a:rPr lang="en-US" sz="2000">
                <a:latin typeface="Arial"/>
                <a:cs typeface="Arial"/>
              </a:rPr>
              <a:t> Register/login, sign up or cancel events, and view attendee counts.</a:t>
            </a:r>
            <a:endParaRPr lang="en-US"/>
          </a:p>
          <a:p>
            <a:pPr marL="914400" lvl="1" indent="-457200">
              <a:buAutoNum type="arabicPeriod"/>
            </a:pPr>
            <a:r>
              <a:rPr lang="en-US" sz="2000" b="1">
                <a:latin typeface="Arial"/>
                <a:cs typeface="Arial"/>
              </a:rPr>
              <a:t>User Profile:</a:t>
            </a:r>
            <a:r>
              <a:rPr lang="en-US" sz="2000">
                <a:latin typeface="Arial"/>
                <a:cs typeface="Arial"/>
              </a:rPr>
              <a:t> View upcoming/past events, update profile settings.</a:t>
            </a:r>
            <a:endParaRPr lang="en-US"/>
          </a:p>
          <a:p>
            <a:pPr marL="914400" lvl="1" indent="-457200">
              <a:buAutoNum type="arabicPeriod"/>
            </a:pPr>
            <a:r>
              <a:rPr lang="en-US" sz="2000" b="1">
                <a:latin typeface="Arial"/>
                <a:cs typeface="Arial"/>
              </a:rPr>
              <a:t>Event Manager Accounts:</a:t>
            </a:r>
            <a:r>
              <a:rPr lang="en-US" sz="2000">
                <a:latin typeface="Arial"/>
                <a:cs typeface="Arial"/>
              </a:rPr>
              <a:t> Publish/edit/cancel events, manage organizer-specific events.</a:t>
            </a:r>
            <a:endParaRPr lang="en-US"/>
          </a:p>
          <a:p>
            <a:pPr marL="914400" lvl="1" indent="-457200">
              <a:buAutoNum type="arabicPeriod"/>
            </a:pPr>
            <a:r>
              <a:rPr lang="en-US" sz="2000" b="1">
                <a:latin typeface="Arial"/>
                <a:cs typeface="Arial"/>
              </a:rPr>
              <a:t>Manager Profile:</a:t>
            </a:r>
            <a:r>
              <a:rPr lang="en-US" sz="2000">
                <a:latin typeface="Arial"/>
                <a:cs typeface="Arial"/>
              </a:rPr>
              <a:t> List managed events, access past events, create/edit/cancel events, view registrants.</a:t>
            </a:r>
            <a:endParaRPr lang="en-US"/>
          </a:p>
          <a:p>
            <a:pPr marL="914400" lvl="1" indent="-457200">
              <a:buAutoNum type="arabicPeriod"/>
            </a:pPr>
            <a:r>
              <a:rPr lang="en-US" sz="2000" b="1">
                <a:latin typeface="Arial"/>
                <a:cs typeface="Arial"/>
              </a:rPr>
              <a:t>Event Archiving:</a:t>
            </a:r>
            <a:r>
              <a:rPr lang="en-US" sz="2000">
                <a:latin typeface="Arial"/>
                <a:cs typeface="Arial"/>
              </a:rPr>
              <a:t> Archived past events are immutable and non-signup-able.</a:t>
            </a:r>
            <a:endParaRPr lang="en-US"/>
          </a:p>
          <a:p>
            <a:pPr lvl="1">
              <a:buAutoNum type="arabicPeriod"/>
            </a:pPr>
            <a:endParaRPr lang="en-US" sz="2000">
              <a:latin typeface="Arial"/>
              <a:cs typeface="Arial"/>
            </a:endParaRPr>
          </a:p>
          <a:p>
            <a:pPr>
              <a:spcAft>
                <a:spcPts val="200"/>
              </a:spcAft>
              <a:buFont typeface="Arial" pitchFamily="2" charset="2"/>
              <a:buChar char="•"/>
            </a:pPr>
            <a:endParaRPr lang="en-US"/>
          </a:p>
          <a:p>
            <a:pPr lvl="1">
              <a:spcAft>
                <a:spcPts val="400"/>
              </a:spcAft>
              <a:buAutoNum type="arabicPeriod"/>
            </a:pPr>
            <a:endParaRPr lang="en-US"/>
          </a:p>
          <a:p>
            <a:pPr lvl="1">
              <a:buAutoNum type="arabicPeriod"/>
            </a:pPr>
            <a:endParaRPr lang="en-US"/>
          </a:p>
          <a:p>
            <a:pPr>
              <a:buFont typeface="Arial" pitchFamily="2" charset="2"/>
              <a:buChar char="•"/>
            </a:pPr>
            <a:endParaRPr lang="en-US"/>
          </a:p>
        </p:txBody>
      </p:sp>
      <p:sp>
        <p:nvSpPr>
          <p:cNvPr id="13" name="Text Placeholder 12">
            <a:extLst>
              <a:ext uri="{FF2B5EF4-FFF2-40B4-BE49-F238E27FC236}">
                <a16:creationId xmlns:a16="http://schemas.microsoft.com/office/drawing/2014/main" id="{CC519640-6B27-345C-9F8C-CCF86D221989}"/>
              </a:ext>
            </a:extLst>
          </p:cNvPr>
          <p:cNvSpPr>
            <a:spLocks noGrp="1"/>
          </p:cNvSpPr>
          <p:nvPr>
            <p:ph type="body" sz="quarter" idx="15"/>
          </p:nvPr>
        </p:nvSpPr>
        <p:spPr/>
        <p:txBody>
          <a:bodyPr vert="horz" lIns="0" tIns="45720" rIns="0" bIns="45720" rtlCol="0" anchor="t">
            <a:normAutofit/>
          </a:bodyPr>
          <a:lstStyle/>
          <a:p>
            <a:r>
              <a:rPr lang="en-US">
                <a:latin typeface="Arial"/>
                <a:cs typeface="Arial"/>
              </a:rPr>
              <a:t>Implemented Requirements:</a:t>
            </a:r>
            <a:endParaRPr lang="en-US"/>
          </a:p>
        </p:txBody>
      </p:sp>
      <p:sp>
        <p:nvSpPr>
          <p:cNvPr id="5" name="Text Placeholder 10">
            <a:extLst>
              <a:ext uri="{FF2B5EF4-FFF2-40B4-BE49-F238E27FC236}">
                <a16:creationId xmlns:a16="http://schemas.microsoft.com/office/drawing/2014/main" id="{093560FF-7D04-50AF-F4AD-295754DF3E65}"/>
              </a:ext>
            </a:extLst>
          </p:cNvPr>
          <p:cNvSpPr txBox="1">
            <a:spLocks/>
          </p:cNvSpPr>
          <p:nvPr/>
        </p:nvSpPr>
        <p:spPr>
          <a:xfrm>
            <a:off x="6663953" y="1700720"/>
            <a:ext cx="4929802" cy="4396737"/>
          </a:xfrm>
          <a:prstGeom prst="rect">
            <a:avLst/>
          </a:prstGeom>
        </p:spPr>
        <p:txBody>
          <a:bodyPr vert="horz" lIns="0" tIns="45720" rIns="0" bIns="45720" rtlCol="0" anchor="t">
            <a:norm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itchFamily="2" charset="2"/>
              <a:buChar char="•"/>
            </a:pPr>
            <a:r>
              <a:rPr lang="en-US" sz="2000" b="1">
                <a:latin typeface="Arial"/>
                <a:cs typeface="Arial"/>
              </a:rPr>
              <a:t>Base Requirements Fulfilled:</a:t>
            </a:r>
            <a:endParaRPr lang="en-US" sz="2000"/>
          </a:p>
          <a:p>
            <a:pPr lvl="1">
              <a:buFont typeface="Courier New" pitchFamily="2" charset="2"/>
              <a:buChar char="o"/>
            </a:pPr>
            <a:r>
              <a:rPr lang="en-US" sz="2000">
                <a:latin typeface="Arial"/>
                <a:cs typeface="Arial"/>
              </a:rPr>
              <a:t>All promised requirements have been implemented.</a:t>
            </a:r>
            <a:endParaRPr lang="en-US" sz="2000"/>
          </a:p>
          <a:p>
            <a:pPr>
              <a:buFont typeface="Arial" pitchFamily="2" charset="2"/>
              <a:buChar char="•"/>
            </a:pPr>
            <a:r>
              <a:rPr lang="en-US" sz="2000" b="1">
                <a:latin typeface="Arial"/>
                <a:cs typeface="Arial"/>
              </a:rPr>
              <a:t>Additional Features Fulfilled (Not Promised in the Design Document):</a:t>
            </a:r>
            <a:endParaRPr lang="en-US" sz="2000"/>
          </a:p>
          <a:p>
            <a:pPr lvl="1">
              <a:buFont typeface="Courier New" pitchFamily="2" charset="2"/>
              <a:buChar char="o"/>
            </a:pPr>
            <a:r>
              <a:rPr lang="en-US" sz="2000">
                <a:latin typeface="Arial"/>
                <a:cs typeface="Arial"/>
              </a:rPr>
              <a:t>Persistent storage with a properly configured database using </a:t>
            </a:r>
            <a:r>
              <a:rPr lang="en-US" sz="2000" err="1">
                <a:latin typeface="Arial"/>
                <a:cs typeface="Arial"/>
              </a:rPr>
              <a:t>SQLAlchemy</a:t>
            </a:r>
            <a:r>
              <a:rPr lang="en-US" sz="2000">
                <a:latin typeface="Arial"/>
                <a:cs typeface="Arial"/>
              </a:rPr>
              <a:t>.</a:t>
            </a:r>
            <a:endParaRPr lang="en-US" sz="2000"/>
          </a:p>
          <a:p>
            <a:pPr lvl="1">
              <a:buFont typeface="Courier New" pitchFamily="2" charset="2"/>
              <a:buChar char="o"/>
            </a:pPr>
            <a:r>
              <a:rPr lang="en-US" sz="2000">
                <a:latin typeface="Arial"/>
                <a:cs typeface="Arial"/>
              </a:rPr>
              <a:t>Map with event information location.</a:t>
            </a:r>
            <a:endParaRPr lang="en-US" sz="2000"/>
          </a:p>
          <a:p>
            <a:pPr lvl="1">
              <a:buFont typeface="Courier New" pitchFamily="2" charset="2"/>
              <a:buChar char="o"/>
            </a:pPr>
            <a:r>
              <a:rPr lang="en-US" sz="1800">
                <a:latin typeface="sans-serif"/>
                <a:cs typeface="Arial"/>
              </a:rPr>
              <a:t>The system provide platforms other than web for user to interface. Android Application APK.</a:t>
            </a:r>
            <a:endParaRPr lang="en-US" sz="1800">
              <a:latin typeface="sans-serif"/>
            </a:endParaRPr>
          </a:p>
          <a:p>
            <a:pPr>
              <a:spcAft>
                <a:spcPts val="200"/>
              </a:spcAft>
              <a:buFont typeface="Arial" pitchFamily="2" charset="2"/>
              <a:buChar char="•"/>
            </a:pPr>
            <a:endParaRPr lang="en-US"/>
          </a:p>
          <a:p>
            <a:pPr lvl="1">
              <a:spcAft>
                <a:spcPts val="400"/>
              </a:spcAft>
              <a:buFont typeface="Courier New" pitchFamily="2" charset="2"/>
              <a:buChar char="o"/>
            </a:pPr>
            <a:endParaRPr lang="en-US"/>
          </a:p>
          <a:p>
            <a:pPr lvl="1">
              <a:buFont typeface="Courier New" pitchFamily="2" charset="2"/>
              <a:buChar char="o"/>
            </a:pPr>
            <a:endParaRPr lang="en-US"/>
          </a:p>
          <a:p>
            <a:pPr>
              <a:buFont typeface="Arial" pitchFamily="2" charset="2"/>
              <a:buChar char="•"/>
            </a:pPr>
            <a:endParaRPr lang="en-US"/>
          </a:p>
        </p:txBody>
      </p:sp>
    </p:spTree>
    <p:extLst>
      <p:ext uri="{BB962C8B-B14F-4D97-AF65-F5344CB8AC3E}">
        <p14:creationId xmlns:p14="http://schemas.microsoft.com/office/powerpoint/2010/main" val="331226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EBBCF0-4986-5548-50A9-1106FFB43112}"/>
              </a:ext>
            </a:extLst>
          </p:cNvPr>
          <p:cNvSpPr>
            <a:spLocks noGrp="1"/>
          </p:cNvSpPr>
          <p:nvPr>
            <p:ph type="sldNum" sz="quarter" idx="4"/>
          </p:nvPr>
        </p:nvSpPr>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4</a:t>
            </a:fld>
            <a:endParaRPr lang="en-US" b="1">
              <a:solidFill>
                <a:schemeClr val="accent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E032D0C4-C292-76DC-B1F4-90B8FCD3E34B}"/>
              </a:ext>
            </a:extLst>
          </p:cNvPr>
          <p:cNvSpPr>
            <a:spLocks noGrp="1"/>
          </p:cNvSpPr>
          <p:nvPr>
            <p:ph type="body" sz="quarter" idx="10"/>
          </p:nvPr>
        </p:nvSpPr>
        <p:spPr>
          <a:xfrm>
            <a:off x="991699" y="1826225"/>
            <a:ext cx="4929802" cy="3807265"/>
          </a:xfrm>
        </p:spPr>
        <p:txBody>
          <a:bodyPr vert="horz" lIns="0" tIns="45720" rIns="0" bIns="45720" rtlCol="0" anchor="t">
            <a:normAutofit/>
          </a:bodyPr>
          <a:lstStyle/>
          <a:p>
            <a:r>
              <a:rPr lang="en-US" b="1">
                <a:latin typeface="Arial"/>
                <a:cs typeface="Arial"/>
              </a:rPr>
              <a:t>MVC Architecture</a:t>
            </a:r>
            <a:r>
              <a:rPr lang="en-US">
                <a:latin typeface="Arial"/>
                <a:cs typeface="Arial"/>
              </a:rPr>
              <a:t>:</a:t>
            </a:r>
          </a:p>
          <a:p>
            <a:pPr lvl="1"/>
            <a:r>
              <a:rPr lang="en-US" b="1">
                <a:latin typeface="Arial"/>
                <a:cs typeface="Arial"/>
              </a:rPr>
              <a:t>Model</a:t>
            </a:r>
            <a:r>
              <a:rPr lang="en-US">
                <a:latin typeface="Arial"/>
                <a:cs typeface="Arial"/>
              </a:rPr>
              <a:t>: Handles database interactions via </a:t>
            </a:r>
            <a:r>
              <a:rPr lang="en-US" err="1">
                <a:latin typeface="Arial"/>
                <a:cs typeface="Arial"/>
              </a:rPr>
              <a:t>SQLAlchemy</a:t>
            </a:r>
            <a:r>
              <a:rPr lang="en-US">
                <a:latin typeface="Arial"/>
                <a:cs typeface="Arial"/>
              </a:rPr>
              <a:t> &amp; SQLite.</a:t>
            </a:r>
          </a:p>
          <a:p>
            <a:pPr lvl="1"/>
            <a:r>
              <a:rPr lang="en-US" b="1">
                <a:latin typeface="Arial"/>
                <a:cs typeface="Arial"/>
              </a:rPr>
              <a:t>View</a:t>
            </a:r>
            <a:r>
              <a:rPr lang="en-US">
                <a:latin typeface="Arial"/>
                <a:cs typeface="Arial"/>
              </a:rPr>
              <a:t>: Generates web pages dynamically with Jinja2 templates.</a:t>
            </a:r>
          </a:p>
          <a:p>
            <a:pPr lvl="1"/>
            <a:r>
              <a:rPr lang="en-US" b="1">
                <a:latin typeface="Arial"/>
                <a:cs typeface="Arial"/>
              </a:rPr>
              <a:t>Controller</a:t>
            </a:r>
            <a:r>
              <a:rPr lang="en-US">
                <a:latin typeface="Arial"/>
                <a:cs typeface="Arial"/>
              </a:rPr>
              <a:t>: Implements logic to process user requests and responses.</a:t>
            </a:r>
          </a:p>
          <a:p>
            <a:endParaRPr lang="en-US">
              <a:latin typeface="Arial"/>
              <a:cs typeface="Arial"/>
            </a:endParaRPr>
          </a:p>
          <a:p>
            <a:endParaRPr lang="en-US"/>
          </a:p>
        </p:txBody>
      </p:sp>
      <p:sp>
        <p:nvSpPr>
          <p:cNvPr id="11" name="Text Placeholder 10">
            <a:extLst>
              <a:ext uri="{FF2B5EF4-FFF2-40B4-BE49-F238E27FC236}">
                <a16:creationId xmlns:a16="http://schemas.microsoft.com/office/drawing/2014/main" id="{5369ED6C-AC4D-4B40-74D9-A8E51D52126F}"/>
              </a:ext>
            </a:extLst>
          </p:cNvPr>
          <p:cNvSpPr>
            <a:spLocks noGrp="1"/>
          </p:cNvSpPr>
          <p:nvPr>
            <p:ph type="body" sz="quarter" idx="15"/>
          </p:nvPr>
        </p:nvSpPr>
        <p:spPr/>
        <p:txBody>
          <a:bodyPr vert="horz" lIns="0" tIns="45720" rIns="0" bIns="45720" rtlCol="0" anchor="t">
            <a:normAutofit/>
          </a:bodyPr>
          <a:lstStyle/>
          <a:p>
            <a:r>
              <a:rPr lang="en-US">
                <a:latin typeface="Arial"/>
                <a:cs typeface="Arial"/>
              </a:rPr>
              <a:t>System Architecture &amp; Functionality:</a:t>
            </a:r>
            <a:endParaRPr lang="en-US"/>
          </a:p>
        </p:txBody>
      </p:sp>
      <p:sp>
        <p:nvSpPr>
          <p:cNvPr id="3" name="Text Placeholder 10">
            <a:extLst>
              <a:ext uri="{FF2B5EF4-FFF2-40B4-BE49-F238E27FC236}">
                <a16:creationId xmlns:a16="http://schemas.microsoft.com/office/drawing/2014/main" id="{45D9809E-856E-E842-2FE6-7EC517D5D565}"/>
              </a:ext>
            </a:extLst>
          </p:cNvPr>
          <p:cNvSpPr txBox="1">
            <a:spLocks/>
          </p:cNvSpPr>
          <p:nvPr/>
        </p:nvSpPr>
        <p:spPr>
          <a:xfrm>
            <a:off x="6818211" y="1669125"/>
            <a:ext cx="4929802" cy="4296095"/>
          </a:xfrm>
          <a:prstGeom prst="rect">
            <a:avLst/>
          </a:prstGeom>
        </p:spPr>
        <p:txBody>
          <a:bodyPr vert="horz" lIns="0" tIns="45720" rIns="0" bIns="45720" rtlCol="0" anchor="t">
            <a:normAutofit fontScale="85000" lnSpcReduction="20000"/>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latin typeface="Arial"/>
                <a:cs typeface="Arial"/>
              </a:rPr>
              <a:t>Event Features</a:t>
            </a:r>
            <a:r>
              <a:rPr lang="en-US">
                <a:latin typeface="Arial"/>
                <a:cs typeface="Arial"/>
              </a:rPr>
              <a:t>:</a:t>
            </a:r>
          </a:p>
          <a:p>
            <a:pPr lvl="1">
              <a:buFont typeface="Courier New" pitchFamily="2" charset="2"/>
              <a:buChar char="o"/>
            </a:pPr>
            <a:r>
              <a:rPr lang="en-US">
                <a:latin typeface="Arial"/>
                <a:cs typeface="Arial"/>
              </a:rPr>
              <a:t>Dynamic listing with search and pagination.</a:t>
            </a:r>
          </a:p>
          <a:p>
            <a:pPr lvl="1">
              <a:buFont typeface="Courier New" pitchFamily="2" charset="2"/>
              <a:buChar char="o"/>
            </a:pPr>
            <a:r>
              <a:rPr lang="en-US">
                <a:latin typeface="Arial"/>
                <a:cs typeface="Arial"/>
              </a:rPr>
              <a:t>Signup/un-signup functionality.</a:t>
            </a:r>
          </a:p>
          <a:p>
            <a:r>
              <a:rPr lang="en-US" b="1">
                <a:latin typeface="Arial"/>
                <a:cs typeface="Arial"/>
              </a:rPr>
              <a:t>User Features</a:t>
            </a:r>
            <a:r>
              <a:rPr lang="en-US">
                <a:latin typeface="Arial"/>
                <a:cs typeface="Arial"/>
              </a:rPr>
              <a:t>:</a:t>
            </a:r>
          </a:p>
          <a:p>
            <a:pPr lvl="1">
              <a:buFont typeface="Courier New" pitchFamily="2" charset="2"/>
              <a:buChar char="o"/>
            </a:pPr>
            <a:r>
              <a:rPr lang="en-US">
                <a:latin typeface="Arial"/>
                <a:cs typeface="Arial"/>
              </a:rPr>
              <a:t>Profile management: Update information, change password.</a:t>
            </a:r>
          </a:p>
          <a:p>
            <a:pPr lvl="1">
              <a:buFont typeface="Courier New" pitchFamily="2" charset="2"/>
              <a:buChar char="o"/>
            </a:pPr>
            <a:r>
              <a:rPr lang="en-US">
                <a:latin typeface="Arial"/>
                <a:cs typeface="Arial"/>
              </a:rPr>
              <a:t>Role-based UI options.</a:t>
            </a:r>
          </a:p>
          <a:p>
            <a:r>
              <a:rPr lang="en-US" b="1">
                <a:latin typeface="Arial"/>
                <a:cs typeface="Arial"/>
              </a:rPr>
              <a:t>Event Publisher Features</a:t>
            </a:r>
            <a:r>
              <a:rPr lang="en-US">
                <a:latin typeface="Arial"/>
                <a:cs typeface="Arial"/>
              </a:rPr>
              <a:t>:</a:t>
            </a:r>
          </a:p>
          <a:p>
            <a:pPr lvl="1">
              <a:buFont typeface="Courier New" pitchFamily="2" charset="2"/>
              <a:buChar char="o"/>
            </a:pPr>
            <a:r>
              <a:rPr lang="en-US">
                <a:latin typeface="Arial"/>
                <a:cs typeface="Arial"/>
              </a:rPr>
              <a:t>Add, edit, and delete events.</a:t>
            </a:r>
          </a:p>
          <a:p>
            <a:pPr lvl="1">
              <a:buFont typeface="Courier New" pitchFamily="2" charset="2"/>
              <a:buChar char="o"/>
            </a:pPr>
            <a:r>
              <a:rPr lang="en-US">
                <a:latin typeface="Arial"/>
                <a:cs typeface="Arial"/>
              </a:rPr>
              <a:t>Upload event images.</a:t>
            </a:r>
          </a:p>
          <a:p>
            <a:r>
              <a:rPr lang="en-US" b="1">
                <a:latin typeface="Arial"/>
                <a:cs typeface="Arial"/>
              </a:rPr>
              <a:t>Database Features</a:t>
            </a:r>
            <a:r>
              <a:rPr lang="en-US">
                <a:latin typeface="Arial"/>
                <a:cs typeface="Arial"/>
              </a:rPr>
              <a:t>:</a:t>
            </a:r>
          </a:p>
          <a:p>
            <a:pPr lvl="1">
              <a:buFont typeface="Courier New" pitchFamily="2" charset="2"/>
              <a:buChar char="o"/>
            </a:pPr>
            <a:r>
              <a:rPr lang="en-US">
                <a:latin typeface="Arial"/>
                <a:cs typeface="Arial"/>
              </a:rPr>
              <a:t>Relational design with User, Event, and </a:t>
            </a:r>
            <a:r>
              <a:rPr lang="en-US" err="1">
                <a:latin typeface="Arial"/>
                <a:cs typeface="Arial"/>
              </a:rPr>
              <a:t>SignUp</a:t>
            </a:r>
            <a:r>
              <a:rPr lang="en-US">
                <a:latin typeface="Arial"/>
                <a:cs typeface="Arial"/>
              </a:rPr>
              <a:t> models.</a:t>
            </a:r>
          </a:p>
          <a:p>
            <a:pPr lvl="1">
              <a:buFont typeface="Courier New" pitchFamily="2" charset="2"/>
              <a:buChar char="o"/>
            </a:pPr>
            <a:r>
              <a:rPr lang="en-US">
                <a:latin typeface="Arial"/>
                <a:cs typeface="Arial"/>
              </a:rPr>
              <a:t>CRUD operations for all models.</a:t>
            </a:r>
          </a:p>
          <a:p>
            <a:endParaRPr lang="en-US"/>
          </a:p>
        </p:txBody>
      </p:sp>
    </p:spTree>
    <p:extLst>
      <p:ext uri="{BB962C8B-B14F-4D97-AF65-F5344CB8AC3E}">
        <p14:creationId xmlns:p14="http://schemas.microsoft.com/office/powerpoint/2010/main" val="1891862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0BC3BB-D0F9-37A2-FAA8-AE1980C86DCE}"/>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B81C"/>
                </a:solidFill>
                <a:effectLst/>
                <a:uLnTx/>
                <a:uFillTx/>
                <a:latin typeface="Arial" panose="020B0604020202020204" pitchFamily="34" charset="0"/>
                <a:ea typeface="+mn-ea"/>
                <a:cs typeface="Arial" panose="020B0604020202020204" pitchFamily="34" charset="0"/>
              </a:rPr>
              <a:t>Slide </a:t>
            </a:r>
            <a:fld id="{7CD06EFF-F9A5-9E40-A502-3D98189BE54D}" type="slidenum">
              <a:rPr kumimoji="0" lang="en-US" sz="1200" b="1" i="0" u="none" strike="noStrike" kern="1200" cap="none" spc="0" normalizeH="0" baseline="0" noProof="0" smtClean="0">
                <a:ln>
                  <a:noFill/>
                </a:ln>
                <a:solidFill>
                  <a:srgbClr val="FFB81C"/>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0">
              <a:ln>
                <a:noFill/>
              </a:ln>
              <a:solidFill>
                <a:srgbClr val="FFB81C"/>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E46A2FE7-0C29-5D3C-EC5F-B4E9F713CEBA}"/>
              </a:ext>
            </a:extLst>
          </p:cNvPr>
          <p:cNvSpPr txBox="1"/>
          <p:nvPr/>
        </p:nvSpPr>
        <p:spPr>
          <a:xfrm>
            <a:off x="1500391" y="2879727"/>
            <a:ext cx="897924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solidFill>
                  <a:schemeClr val="accent1"/>
                </a:solidFill>
                <a:ea typeface="Calibri"/>
                <a:cs typeface="Calibri"/>
              </a:rPr>
              <a:t>Program Demo</a:t>
            </a:r>
          </a:p>
        </p:txBody>
      </p:sp>
    </p:spTree>
    <p:extLst>
      <p:ext uri="{BB962C8B-B14F-4D97-AF65-F5344CB8AC3E}">
        <p14:creationId xmlns:p14="http://schemas.microsoft.com/office/powerpoint/2010/main" val="414980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79D411-1E97-0E9F-CC23-FA3E09C40DA2}"/>
              </a:ext>
            </a:extLst>
          </p:cNvPr>
          <p:cNvSpPr>
            <a:spLocks noGrp="1"/>
          </p:cNvSpPr>
          <p:nvPr>
            <p:ph type="title"/>
          </p:nvPr>
        </p:nvSpPr>
        <p:spPr>
          <a:xfrm>
            <a:off x="334429" y="321612"/>
            <a:ext cx="3328978" cy="590931"/>
          </a:xfrm>
        </p:spPr>
        <p:txBody>
          <a:bodyPr/>
          <a:lstStyle/>
          <a:p>
            <a:r>
              <a:rPr lang="en-US">
                <a:latin typeface="Arial"/>
                <a:cs typeface="Arial"/>
              </a:rPr>
              <a:t>Event Viewing</a:t>
            </a:r>
            <a:endParaRPr lang="en-US"/>
          </a:p>
        </p:txBody>
      </p:sp>
      <p:pic>
        <p:nvPicPr>
          <p:cNvPr id="3" name="Picture 2" descr="A screenshot of a computer code&#10;&#10;Description automatically generated">
            <a:extLst>
              <a:ext uri="{FF2B5EF4-FFF2-40B4-BE49-F238E27FC236}">
                <a16:creationId xmlns:a16="http://schemas.microsoft.com/office/drawing/2014/main" id="{84263620-D646-6601-F9D3-F590AFAA0285}"/>
              </a:ext>
            </a:extLst>
          </p:cNvPr>
          <p:cNvPicPr>
            <a:picLocks noChangeAspect="1"/>
          </p:cNvPicPr>
          <p:nvPr/>
        </p:nvPicPr>
        <p:blipFill>
          <a:blip r:embed="rId2"/>
          <a:stretch>
            <a:fillRect/>
          </a:stretch>
        </p:blipFill>
        <p:spPr>
          <a:xfrm>
            <a:off x="3301048" y="1639593"/>
            <a:ext cx="4803174" cy="2097136"/>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95F48B73-A8BA-BECA-CCEF-C2BF11B3E924}"/>
              </a:ext>
            </a:extLst>
          </p:cNvPr>
          <p:cNvPicPr>
            <a:picLocks noChangeAspect="1"/>
          </p:cNvPicPr>
          <p:nvPr/>
        </p:nvPicPr>
        <p:blipFill>
          <a:blip r:embed="rId3"/>
          <a:stretch>
            <a:fillRect/>
          </a:stretch>
        </p:blipFill>
        <p:spPr>
          <a:xfrm>
            <a:off x="1071686" y="4468974"/>
            <a:ext cx="2324797" cy="743415"/>
          </a:xfrm>
          <a:prstGeom prst="rect">
            <a:avLst/>
          </a:prstGeom>
        </p:spPr>
      </p:pic>
      <p:sp>
        <p:nvSpPr>
          <p:cNvPr id="8" name="TextBox 7">
            <a:extLst>
              <a:ext uri="{FF2B5EF4-FFF2-40B4-BE49-F238E27FC236}">
                <a16:creationId xmlns:a16="http://schemas.microsoft.com/office/drawing/2014/main" id="{C659A7A4-4BC7-171D-0EAD-14812B9A4F2F}"/>
              </a:ext>
            </a:extLst>
          </p:cNvPr>
          <p:cNvSpPr txBox="1"/>
          <p:nvPr/>
        </p:nvSpPr>
        <p:spPr>
          <a:xfrm>
            <a:off x="1074977" y="4098940"/>
            <a:ext cx="2336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Showing all Upcoming</a:t>
            </a:r>
          </a:p>
        </p:txBody>
      </p:sp>
      <p:pic>
        <p:nvPicPr>
          <p:cNvPr id="9" name="Picture 8" descr="A computer code with text&#10;&#10;Description automatically generated">
            <a:extLst>
              <a:ext uri="{FF2B5EF4-FFF2-40B4-BE49-F238E27FC236}">
                <a16:creationId xmlns:a16="http://schemas.microsoft.com/office/drawing/2014/main" id="{FD2F89F7-569C-84A3-027F-93D8A1E174E1}"/>
              </a:ext>
            </a:extLst>
          </p:cNvPr>
          <p:cNvPicPr>
            <a:picLocks noChangeAspect="1"/>
          </p:cNvPicPr>
          <p:nvPr/>
        </p:nvPicPr>
        <p:blipFill>
          <a:blip r:embed="rId4"/>
          <a:stretch>
            <a:fillRect/>
          </a:stretch>
        </p:blipFill>
        <p:spPr>
          <a:xfrm>
            <a:off x="573513" y="5917502"/>
            <a:ext cx="3340596" cy="830054"/>
          </a:xfrm>
          <a:prstGeom prst="rect">
            <a:avLst/>
          </a:prstGeom>
        </p:spPr>
      </p:pic>
      <p:sp>
        <p:nvSpPr>
          <p:cNvPr id="11" name="TextBox 10">
            <a:extLst>
              <a:ext uri="{FF2B5EF4-FFF2-40B4-BE49-F238E27FC236}">
                <a16:creationId xmlns:a16="http://schemas.microsoft.com/office/drawing/2014/main" id="{4232889D-8577-2646-E766-C7288CC1B9CC}"/>
              </a:ext>
            </a:extLst>
          </p:cNvPr>
          <p:cNvSpPr txBox="1"/>
          <p:nvPr/>
        </p:nvSpPr>
        <p:spPr>
          <a:xfrm>
            <a:off x="8530557" y="4129668"/>
            <a:ext cx="2336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Search Events</a:t>
            </a:r>
          </a:p>
        </p:txBody>
      </p:sp>
      <p:pic>
        <p:nvPicPr>
          <p:cNvPr id="13" name="Picture 12" descr="A screenshot of a computer&#10;&#10;Description automatically generated">
            <a:extLst>
              <a:ext uri="{FF2B5EF4-FFF2-40B4-BE49-F238E27FC236}">
                <a16:creationId xmlns:a16="http://schemas.microsoft.com/office/drawing/2014/main" id="{A7832D46-BC80-AFA6-9B59-A63E9B85087C}"/>
              </a:ext>
            </a:extLst>
          </p:cNvPr>
          <p:cNvPicPr>
            <a:picLocks noChangeAspect="1"/>
          </p:cNvPicPr>
          <p:nvPr/>
        </p:nvPicPr>
        <p:blipFill>
          <a:blip r:embed="rId5"/>
          <a:stretch>
            <a:fillRect/>
          </a:stretch>
        </p:blipFill>
        <p:spPr>
          <a:xfrm>
            <a:off x="7793425" y="4521494"/>
            <a:ext cx="3806980" cy="664892"/>
          </a:xfrm>
          <a:prstGeom prst="rect">
            <a:avLst/>
          </a:prstGeom>
        </p:spPr>
      </p:pic>
      <p:pic>
        <p:nvPicPr>
          <p:cNvPr id="14" name="Picture 13" descr="A screen shot of a computer code&#10;&#10;Description automatically generated">
            <a:extLst>
              <a:ext uri="{FF2B5EF4-FFF2-40B4-BE49-F238E27FC236}">
                <a16:creationId xmlns:a16="http://schemas.microsoft.com/office/drawing/2014/main" id="{89146065-3D84-FD92-97CC-E7027CB4A5D5}"/>
              </a:ext>
            </a:extLst>
          </p:cNvPr>
          <p:cNvPicPr>
            <a:picLocks noChangeAspect="1"/>
          </p:cNvPicPr>
          <p:nvPr/>
        </p:nvPicPr>
        <p:blipFill>
          <a:blip r:embed="rId6"/>
          <a:stretch>
            <a:fillRect/>
          </a:stretch>
        </p:blipFill>
        <p:spPr>
          <a:xfrm>
            <a:off x="7796910" y="5800376"/>
            <a:ext cx="3800010" cy="1055880"/>
          </a:xfrm>
          <a:prstGeom prst="rect">
            <a:avLst/>
          </a:prstGeom>
        </p:spPr>
      </p:pic>
      <p:pic>
        <p:nvPicPr>
          <p:cNvPr id="26" name="Graphic 25" descr="Arrow: Clockwise curve with solid fill">
            <a:extLst>
              <a:ext uri="{FF2B5EF4-FFF2-40B4-BE49-F238E27FC236}">
                <a16:creationId xmlns:a16="http://schemas.microsoft.com/office/drawing/2014/main" id="{044F1C4E-1A78-A49F-6939-C7325B4E22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4760000">
            <a:off x="3704091" y="3941810"/>
            <a:ext cx="998034" cy="998034"/>
          </a:xfrm>
          <a:prstGeom prst="rect">
            <a:avLst/>
          </a:prstGeom>
        </p:spPr>
      </p:pic>
      <p:pic>
        <p:nvPicPr>
          <p:cNvPr id="27" name="Graphic 26" descr="Arrow: Counter-clockwise curve with solid fill">
            <a:extLst>
              <a:ext uri="{FF2B5EF4-FFF2-40B4-BE49-F238E27FC236}">
                <a16:creationId xmlns:a16="http://schemas.microsoft.com/office/drawing/2014/main" id="{76F5DCAE-C6A6-BB1D-1E82-F4B68617A1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480000">
            <a:off x="6586067" y="3897120"/>
            <a:ext cx="998034" cy="998034"/>
          </a:xfrm>
          <a:prstGeom prst="rect">
            <a:avLst/>
          </a:prstGeom>
        </p:spPr>
      </p:pic>
      <p:sp>
        <p:nvSpPr>
          <p:cNvPr id="29" name="Arrow: Right 28">
            <a:extLst>
              <a:ext uri="{FF2B5EF4-FFF2-40B4-BE49-F238E27FC236}">
                <a16:creationId xmlns:a16="http://schemas.microsoft.com/office/drawing/2014/main" id="{231244BB-61A2-AE51-799C-11E8DFB0594C}"/>
              </a:ext>
            </a:extLst>
          </p:cNvPr>
          <p:cNvSpPr/>
          <p:nvPr/>
        </p:nvSpPr>
        <p:spPr>
          <a:xfrm rot="5400000">
            <a:off x="1992350" y="5208983"/>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B97F306E-7A05-A31F-F0C6-D28D16E3A3A3}"/>
              </a:ext>
            </a:extLst>
          </p:cNvPr>
          <p:cNvSpPr/>
          <p:nvPr/>
        </p:nvSpPr>
        <p:spPr>
          <a:xfrm rot="5400000">
            <a:off x="9445081" y="5283323"/>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114616C-9E7C-2883-7732-5C4ACC6CA7A3}"/>
              </a:ext>
            </a:extLst>
          </p:cNvPr>
          <p:cNvSpPr txBox="1"/>
          <p:nvPr/>
        </p:nvSpPr>
        <p:spPr>
          <a:xfrm>
            <a:off x="-3156" y="1166494"/>
            <a:ext cx="331240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Requirements Fulfilled:</a:t>
            </a:r>
            <a:endParaRPr lang="en-US" sz="1000">
              <a:ea typeface="Calibri"/>
              <a:cs typeface="Calibri"/>
            </a:endParaRPr>
          </a:p>
          <a:p>
            <a:pPr marL="285750" indent="-285750">
              <a:buFont typeface="Arial"/>
              <a:buChar char="•"/>
            </a:pPr>
            <a:r>
              <a:rPr lang="en-US" sz="1200" b="1">
                <a:ea typeface="+mn-lt"/>
                <a:cs typeface="+mn-lt"/>
              </a:rPr>
              <a:t>Base Requirement 1:</a:t>
            </a:r>
            <a:r>
              <a:rPr lang="en-US" sz="1200">
                <a:ea typeface="+mn-lt"/>
                <a:cs typeface="+mn-lt"/>
              </a:rPr>
              <a:t> Landing page showing a list of events with previews (title, time, location, type).</a:t>
            </a:r>
            <a:endParaRPr lang="en-US" sz="1200">
              <a:ea typeface="Calibri"/>
              <a:cs typeface="Calibri"/>
            </a:endParaRPr>
          </a:p>
          <a:p>
            <a:pPr marL="285750" indent="-285750">
              <a:buFont typeface="Arial,Sans-Serif"/>
              <a:buChar char="•"/>
            </a:pPr>
            <a:endParaRPr lang="en-US" sz="1000">
              <a:ea typeface="+mn-lt"/>
              <a:cs typeface="+mn-lt"/>
            </a:endParaRPr>
          </a:p>
          <a:p>
            <a:pPr marL="285750" indent="-285750">
              <a:buFont typeface="Arial,Sans-Serif"/>
              <a:buChar char="•"/>
            </a:pPr>
            <a:r>
              <a:rPr lang="en-US" sz="1000" b="1">
                <a:latin typeface="sans-serif"/>
                <a:ea typeface="+mn-lt"/>
                <a:cs typeface="+mn-lt"/>
              </a:rPr>
              <a:t>Base Requirement 2: </a:t>
            </a:r>
            <a:r>
              <a:rPr lang="en-US" sz="1000">
                <a:latin typeface="sans-serif"/>
                <a:ea typeface="+mn-lt"/>
                <a:cs typeface="+mn-lt"/>
              </a:rPr>
              <a:t>The system will provide a search function for upcoming events using either keywords or tags.</a:t>
            </a:r>
            <a:endParaRPr lang="en-US" sz="1000">
              <a:latin typeface="sans-serif"/>
              <a:ea typeface="Calibri"/>
              <a:cs typeface="Calibri"/>
            </a:endParaRPr>
          </a:p>
          <a:p>
            <a:pPr marL="285750" indent="-285750">
              <a:buFont typeface="Arial"/>
              <a:buChar char="•"/>
            </a:pPr>
            <a:endParaRPr lang="en-US" sz="1200">
              <a:ea typeface="+mn-lt"/>
              <a:cs typeface="+mn-lt"/>
            </a:endParaRPr>
          </a:p>
          <a:p>
            <a:pPr marL="285750" indent="-285750">
              <a:buFont typeface="Arial"/>
              <a:buChar char="•"/>
            </a:pPr>
            <a:r>
              <a:rPr lang="en-US" sz="1200" b="1">
                <a:ea typeface="+mn-lt"/>
                <a:cs typeface="+mn-lt"/>
              </a:rPr>
              <a:t>Base Requirement 3:</a:t>
            </a:r>
            <a:r>
              <a:rPr lang="en-US" sz="1200">
                <a:ea typeface="+mn-lt"/>
                <a:cs typeface="+mn-lt"/>
              </a:rPr>
              <a:t> View event details, including title, type, tags, organizer, time, location, preview image, and description.</a:t>
            </a:r>
            <a:endParaRPr lang="en-US" sz="1200">
              <a:ea typeface="Calibri"/>
              <a:cs typeface="Calibri"/>
            </a:endParaRPr>
          </a:p>
          <a:p>
            <a:endParaRPr lang="en-US" sz="1000">
              <a:latin typeface="Calibri"/>
              <a:ea typeface="Calibri"/>
              <a:cs typeface="Calibri"/>
            </a:endParaRPr>
          </a:p>
          <a:p>
            <a:pPr marL="285750" indent="-285750">
              <a:buFont typeface="Arial"/>
              <a:buChar char="•"/>
            </a:pPr>
            <a:r>
              <a:rPr lang="en-US" sz="1000" b="1">
                <a:latin typeface="sans-serif"/>
                <a:ea typeface="Calibri"/>
                <a:cs typeface="Calibri"/>
              </a:rPr>
              <a:t>Base Requirement 8:</a:t>
            </a:r>
            <a:r>
              <a:rPr lang="en-US" sz="1000">
                <a:latin typeface="sans-serif"/>
                <a:ea typeface="Calibri"/>
                <a:cs typeface="Calibri"/>
              </a:rPr>
              <a:t> All the past events should be considered archived, and no changes and signups are allowed to these past events.</a:t>
            </a:r>
            <a:endParaRPr lang="en-US" sz="1000">
              <a:ea typeface="Calibri"/>
              <a:cs typeface="Calibri"/>
            </a:endParaRPr>
          </a:p>
          <a:p>
            <a:endParaRPr lang="en-US">
              <a:ea typeface="Calibri"/>
              <a:cs typeface="Calibri"/>
            </a:endParaRPr>
          </a:p>
        </p:txBody>
      </p:sp>
      <p:sp>
        <p:nvSpPr>
          <p:cNvPr id="4" name="TextBox 3">
            <a:extLst>
              <a:ext uri="{FF2B5EF4-FFF2-40B4-BE49-F238E27FC236}">
                <a16:creationId xmlns:a16="http://schemas.microsoft.com/office/drawing/2014/main" id="{3356334A-8C8E-451E-5125-04E1C8DC0662}"/>
              </a:ext>
            </a:extLst>
          </p:cNvPr>
          <p:cNvSpPr txBox="1"/>
          <p:nvPr/>
        </p:nvSpPr>
        <p:spPr>
          <a:xfrm>
            <a:off x="3717073" y="3782121"/>
            <a:ext cx="396797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ea typeface="+mn-lt"/>
                <a:cs typeface="+mn-lt"/>
              </a:rPr>
              <a:t>Purpose:</a:t>
            </a:r>
            <a:r>
              <a:rPr lang="en-US" sz="1200">
                <a:ea typeface="+mn-lt"/>
                <a:cs typeface="+mn-lt"/>
              </a:rPr>
              <a:t> Fetches and displays all events or search results.</a:t>
            </a:r>
            <a:endParaRPr lang="en-US" sz="1200"/>
          </a:p>
        </p:txBody>
      </p:sp>
      <p:sp>
        <p:nvSpPr>
          <p:cNvPr id="10" name="TextBox 9">
            <a:extLst>
              <a:ext uri="{FF2B5EF4-FFF2-40B4-BE49-F238E27FC236}">
                <a16:creationId xmlns:a16="http://schemas.microsoft.com/office/drawing/2014/main" id="{19C87B4A-5099-107A-1E1F-7A5546006268}"/>
              </a:ext>
            </a:extLst>
          </p:cNvPr>
          <p:cNvSpPr txBox="1"/>
          <p:nvPr/>
        </p:nvSpPr>
        <p:spPr>
          <a:xfrm>
            <a:off x="4042316" y="4841488"/>
            <a:ext cx="33360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Purpose:</a:t>
            </a:r>
            <a:r>
              <a:rPr lang="en-US" sz="1200">
                <a:ea typeface="+mn-lt"/>
                <a:cs typeface="+mn-lt"/>
              </a:rPr>
              <a:t> Handles logic for retrieving all upcoming events or filtering by a search query.</a:t>
            </a:r>
            <a:endParaRPr lang="en-US" sz="1200"/>
          </a:p>
        </p:txBody>
      </p:sp>
      <p:sp>
        <p:nvSpPr>
          <p:cNvPr id="12" name="TextBox 11">
            <a:extLst>
              <a:ext uri="{FF2B5EF4-FFF2-40B4-BE49-F238E27FC236}">
                <a16:creationId xmlns:a16="http://schemas.microsoft.com/office/drawing/2014/main" id="{816BB48B-A478-FC30-963A-AEED1D798CE0}"/>
              </a:ext>
            </a:extLst>
          </p:cNvPr>
          <p:cNvSpPr txBox="1"/>
          <p:nvPr/>
        </p:nvSpPr>
        <p:spPr>
          <a:xfrm>
            <a:off x="4237463" y="6151755"/>
            <a:ext cx="29457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Purpose:</a:t>
            </a:r>
            <a:r>
              <a:rPr lang="en-US" sz="1200">
                <a:ea typeface="+mn-lt"/>
                <a:cs typeface="+mn-lt"/>
              </a:rPr>
              <a:t> Fetches upcoming events from the database and performs search filtering.</a:t>
            </a:r>
            <a:endParaRPr lang="en-US" sz="1200"/>
          </a:p>
        </p:txBody>
      </p:sp>
    </p:spTree>
    <p:extLst>
      <p:ext uri="{BB962C8B-B14F-4D97-AF65-F5344CB8AC3E}">
        <p14:creationId xmlns:p14="http://schemas.microsoft.com/office/powerpoint/2010/main" val="185507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79D411-1E97-0E9F-CC23-FA3E09C40DA2}"/>
              </a:ext>
            </a:extLst>
          </p:cNvPr>
          <p:cNvSpPr>
            <a:spLocks noGrp="1"/>
          </p:cNvSpPr>
          <p:nvPr>
            <p:ph type="title"/>
          </p:nvPr>
        </p:nvSpPr>
        <p:spPr>
          <a:xfrm>
            <a:off x="334429" y="321612"/>
            <a:ext cx="3328978" cy="590931"/>
          </a:xfrm>
        </p:spPr>
        <p:txBody>
          <a:bodyPr/>
          <a:lstStyle/>
          <a:p>
            <a:r>
              <a:rPr lang="en-US">
                <a:latin typeface="Arial"/>
                <a:cs typeface="Arial"/>
              </a:rPr>
              <a:t>Event Details </a:t>
            </a:r>
            <a:endParaRPr lang="en-US"/>
          </a:p>
        </p:txBody>
      </p:sp>
      <p:sp>
        <p:nvSpPr>
          <p:cNvPr id="2" name="TextBox 1">
            <a:extLst>
              <a:ext uri="{FF2B5EF4-FFF2-40B4-BE49-F238E27FC236}">
                <a16:creationId xmlns:a16="http://schemas.microsoft.com/office/drawing/2014/main" id="{D114616C-9E7C-2883-7732-5C4ACC6CA7A3}"/>
              </a:ext>
            </a:extLst>
          </p:cNvPr>
          <p:cNvSpPr txBox="1"/>
          <p:nvPr/>
        </p:nvSpPr>
        <p:spPr>
          <a:xfrm>
            <a:off x="356278" y="8024494"/>
            <a:ext cx="331240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Requirements Fulfilled:</a:t>
            </a:r>
            <a:endParaRPr lang="en-US" sz="1000">
              <a:ea typeface="Calibri"/>
              <a:cs typeface="Calibri"/>
            </a:endParaRPr>
          </a:p>
          <a:p>
            <a:pPr marL="285750" indent="-285750">
              <a:buFont typeface="Arial"/>
              <a:buChar char="•"/>
            </a:pPr>
            <a:r>
              <a:rPr lang="en-US" sz="1200" b="1">
                <a:ea typeface="+mn-lt"/>
                <a:cs typeface="+mn-lt"/>
              </a:rPr>
              <a:t>Base Requirement 1:</a:t>
            </a:r>
            <a:r>
              <a:rPr lang="en-US" sz="1200">
                <a:ea typeface="+mn-lt"/>
                <a:cs typeface="+mn-lt"/>
              </a:rPr>
              <a:t> Landing page showing a list of events with previews (title, time, location, type).</a:t>
            </a:r>
            <a:endParaRPr lang="en-US" sz="1200">
              <a:ea typeface="Calibri"/>
              <a:cs typeface="Calibri"/>
            </a:endParaRPr>
          </a:p>
          <a:p>
            <a:pPr marL="285750" indent="-285750">
              <a:buFont typeface="Arial,Sans-Serif"/>
              <a:buChar char="•"/>
            </a:pPr>
            <a:endParaRPr lang="en-US" sz="1000">
              <a:ea typeface="+mn-lt"/>
              <a:cs typeface="+mn-lt"/>
            </a:endParaRPr>
          </a:p>
          <a:p>
            <a:pPr marL="285750" indent="-285750">
              <a:buFont typeface="Arial,Sans-Serif"/>
              <a:buChar char="•"/>
            </a:pPr>
            <a:r>
              <a:rPr lang="en-US" sz="1000" b="1">
                <a:latin typeface="sans-serif"/>
                <a:ea typeface="+mn-lt"/>
                <a:cs typeface="+mn-lt"/>
              </a:rPr>
              <a:t>Base Requirement 2: </a:t>
            </a:r>
            <a:r>
              <a:rPr lang="en-US" sz="1000">
                <a:latin typeface="sans-serif"/>
                <a:ea typeface="+mn-lt"/>
                <a:cs typeface="+mn-lt"/>
              </a:rPr>
              <a:t>The system will provide a search function for upcoming events using either keywords or tags.</a:t>
            </a:r>
            <a:endParaRPr lang="en-US" sz="1000">
              <a:latin typeface="sans-serif"/>
              <a:ea typeface="Calibri"/>
              <a:cs typeface="Calibri"/>
            </a:endParaRPr>
          </a:p>
          <a:p>
            <a:pPr marL="285750" indent="-285750">
              <a:buFont typeface="Arial"/>
              <a:buChar char="•"/>
            </a:pPr>
            <a:endParaRPr lang="en-US" sz="1200">
              <a:ea typeface="+mn-lt"/>
              <a:cs typeface="+mn-lt"/>
            </a:endParaRPr>
          </a:p>
          <a:p>
            <a:pPr marL="285750" indent="-285750">
              <a:buFont typeface="Arial"/>
              <a:buChar char="•"/>
            </a:pPr>
            <a:r>
              <a:rPr lang="en-US" sz="1200" b="1">
                <a:ea typeface="+mn-lt"/>
                <a:cs typeface="+mn-lt"/>
              </a:rPr>
              <a:t>Base Requirement 3:</a:t>
            </a:r>
            <a:r>
              <a:rPr lang="en-US" sz="1200">
                <a:ea typeface="+mn-lt"/>
                <a:cs typeface="+mn-lt"/>
              </a:rPr>
              <a:t> View event details, including title, type, tags, organizer, time, location, preview image, and description.</a:t>
            </a:r>
            <a:endParaRPr lang="en-US" sz="1200">
              <a:ea typeface="Calibri"/>
              <a:cs typeface="Calibri"/>
            </a:endParaRPr>
          </a:p>
          <a:p>
            <a:endParaRPr lang="en-US" sz="1000">
              <a:latin typeface="Calibri"/>
              <a:ea typeface="Calibri"/>
              <a:cs typeface="Calibri"/>
            </a:endParaRPr>
          </a:p>
          <a:p>
            <a:pPr marL="285750" indent="-285750">
              <a:buFont typeface="Arial"/>
              <a:buChar char="•"/>
            </a:pPr>
            <a:r>
              <a:rPr lang="en-US" sz="1000" b="1">
                <a:latin typeface="sans-serif"/>
                <a:ea typeface="Calibri"/>
                <a:cs typeface="Calibri"/>
              </a:rPr>
              <a:t>Base Requirement 8:</a:t>
            </a:r>
            <a:r>
              <a:rPr lang="en-US" sz="1000">
                <a:latin typeface="sans-serif"/>
                <a:ea typeface="Calibri"/>
                <a:cs typeface="Calibri"/>
              </a:rPr>
              <a:t> All the past events should be considered archived, and no changes and signups are allowed to these past events.</a:t>
            </a:r>
            <a:endParaRPr lang="en-US" sz="1000">
              <a:ea typeface="Calibri"/>
              <a:cs typeface="Calibri"/>
            </a:endParaRPr>
          </a:p>
          <a:p>
            <a:endParaRPr lang="en-US">
              <a:ea typeface="Calibri"/>
              <a:cs typeface="Calibri"/>
            </a:endParaRPr>
          </a:p>
        </p:txBody>
      </p:sp>
      <p:pic>
        <p:nvPicPr>
          <p:cNvPr id="6" name="Picture 5" descr="A screen shot of a computer code&#10;&#10;Description automatically generated">
            <a:extLst>
              <a:ext uri="{FF2B5EF4-FFF2-40B4-BE49-F238E27FC236}">
                <a16:creationId xmlns:a16="http://schemas.microsoft.com/office/drawing/2014/main" id="{3BC85A17-10B5-E725-2C69-1EFEFFDAB72A}"/>
              </a:ext>
            </a:extLst>
          </p:cNvPr>
          <p:cNvPicPr>
            <a:picLocks noChangeAspect="1"/>
          </p:cNvPicPr>
          <p:nvPr/>
        </p:nvPicPr>
        <p:blipFill>
          <a:blip r:embed="rId2"/>
          <a:stretch>
            <a:fillRect/>
          </a:stretch>
        </p:blipFill>
        <p:spPr>
          <a:xfrm>
            <a:off x="657764" y="1183412"/>
            <a:ext cx="4354902" cy="2537964"/>
          </a:xfrm>
          <a:prstGeom prst="rect">
            <a:avLst/>
          </a:prstGeom>
        </p:spPr>
      </p:pic>
      <p:pic>
        <p:nvPicPr>
          <p:cNvPr id="15" name="Picture 14">
            <a:extLst>
              <a:ext uri="{FF2B5EF4-FFF2-40B4-BE49-F238E27FC236}">
                <a16:creationId xmlns:a16="http://schemas.microsoft.com/office/drawing/2014/main" id="{C71988BC-1B54-64B5-538B-18BA4FF5AB07}"/>
              </a:ext>
            </a:extLst>
          </p:cNvPr>
          <p:cNvPicPr>
            <a:picLocks noChangeAspect="1"/>
          </p:cNvPicPr>
          <p:nvPr/>
        </p:nvPicPr>
        <p:blipFill>
          <a:blip r:embed="rId3"/>
          <a:stretch>
            <a:fillRect/>
          </a:stretch>
        </p:blipFill>
        <p:spPr>
          <a:xfrm>
            <a:off x="7265693" y="2104839"/>
            <a:ext cx="2572110" cy="698561"/>
          </a:xfrm>
          <a:prstGeom prst="rect">
            <a:avLst/>
          </a:prstGeom>
        </p:spPr>
      </p:pic>
      <p:pic>
        <p:nvPicPr>
          <p:cNvPr id="16" name="Picture 15">
            <a:extLst>
              <a:ext uri="{FF2B5EF4-FFF2-40B4-BE49-F238E27FC236}">
                <a16:creationId xmlns:a16="http://schemas.microsoft.com/office/drawing/2014/main" id="{166CCAED-1FD4-5AD0-A24F-28168DF07D1B}"/>
              </a:ext>
            </a:extLst>
          </p:cNvPr>
          <p:cNvPicPr>
            <a:picLocks noChangeAspect="1"/>
          </p:cNvPicPr>
          <p:nvPr/>
        </p:nvPicPr>
        <p:blipFill>
          <a:blip r:embed="rId4"/>
          <a:stretch>
            <a:fillRect/>
          </a:stretch>
        </p:blipFill>
        <p:spPr>
          <a:xfrm>
            <a:off x="6983747" y="2768875"/>
            <a:ext cx="3576908" cy="502849"/>
          </a:xfrm>
          <a:prstGeom prst="rect">
            <a:avLst/>
          </a:prstGeom>
        </p:spPr>
      </p:pic>
      <p:pic>
        <p:nvPicPr>
          <p:cNvPr id="17" name="Picture 16" descr="A close-up of a computer code&#10;&#10;Description automatically generated">
            <a:extLst>
              <a:ext uri="{FF2B5EF4-FFF2-40B4-BE49-F238E27FC236}">
                <a16:creationId xmlns:a16="http://schemas.microsoft.com/office/drawing/2014/main" id="{C80DB69A-E066-38FB-E819-F3D5252FEB4B}"/>
              </a:ext>
            </a:extLst>
          </p:cNvPr>
          <p:cNvPicPr>
            <a:picLocks noChangeAspect="1"/>
          </p:cNvPicPr>
          <p:nvPr/>
        </p:nvPicPr>
        <p:blipFill>
          <a:blip r:embed="rId5"/>
          <a:stretch>
            <a:fillRect/>
          </a:stretch>
        </p:blipFill>
        <p:spPr>
          <a:xfrm>
            <a:off x="7244667" y="1644134"/>
            <a:ext cx="2599786" cy="469780"/>
          </a:xfrm>
          <a:prstGeom prst="rect">
            <a:avLst/>
          </a:prstGeom>
        </p:spPr>
      </p:pic>
      <p:pic>
        <p:nvPicPr>
          <p:cNvPr id="18" name="Picture 17" descr="A computer code with text&#10;&#10;Description automatically generated">
            <a:extLst>
              <a:ext uri="{FF2B5EF4-FFF2-40B4-BE49-F238E27FC236}">
                <a16:creationId xmlns:a16="http://schemas.microsoft.com/office/drawing/2014/main" id="{8CDC761E-1A14-E804-E671-8CC9237A1B04}"/>
              </a:ext>
            </a:extLst>
          </p:cNvPr>
          <p:cNvPicPr>
            <a:picLocks noChangeAspect="1"/>
          </p:cNvPicPr>
          <p:nvPr/>
        </p:nvPicPr>
        <p:blipFill>
          <a:blip r:embed="rId6"/>
          <a:stretch>
            <a:fillRect/>
          </a:stretch>
        </p:blipFill>
        <p:spPr>
          <a:xfrm>
            <a:off x="6483985" y="4854258"/>
            <a:ext cx="4568190" cy="1416685"/>
          </a:xfrm>
          <a:prstGeom prst="rect">
            <a:avLst/>
          </a:prstGeom>
        </p:spPr>
      </p:pic>
      <p:sp>
        <p:nvSpPr>
          <p:cNvPr id="20" name="Arrow: Right 19">
            <a:extLst>
              <a:ext uri="{FF2B5EF4-FFF2-40B4-BE49-F238E27FC236}">
                <a16:creationId xmlns:a16="http://schemas.microsoft.com/office/drawing/2014/main" id="{B3F0F8FF-3605-994B-E61E-D0C1DFED4310}"/>
              </a:ext>
            </a:extLst>
          </p:cNvPr>
          <p:cNvSpPr/>
          <p:nvPr/>
        </p:nvSpPr>
        <p:spPr>
          <a:xfrm>
            <a:off x="5848566" y="2102129"/>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A76DAD10-4D59-44F9-25DF-E44FAF247624}"/>
              </a:ext>
            </a:extLst>
          </p:cNvPr>
          <p:cNvSpPr/>
          <p:nvPr/>
        </p:nvSpPr>
        <p:spPr>
          <a:xfrm rot="5400000">
            <a:off x="8369981" y="3817187"/>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C4E3893-1A97-D3D0-02D2-CCE8B8AC8C9B}"/>
              </a:ext>
            </a:extLst>
          </p:cNvPr>
          <p:cNvSpPr txBox="1"/>
          <p:nvPr/>
        </p:nvSpPr>
        <p:spPr>
          <a:xfrm>
            <a:off x="963283" y="4298128"/>
            <a:ext cx="3312402"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t>Requirements Fulfilled:</a:t>
            </a:r>
            <a:endParaRPr lang="en-US" sz="1000">
              <a:ea typeface="Calibri"/>
              <a:cs typeface="Calibri"/>
            </a:endParaRPr>
          </a:p>
          <a:p>
            <a:pPr marL="285750" indent="-285750">
              <a:buFont typeface="Arial"/>
              <a:buChar char="•"/>
            </a:pPr>
            <a:endParaRPr lang="en-US" sz="1200">
              <a:latin typeface="Calibri"/>
              <a:ea typeface="Calibri"/>
              <a:cs typeface="Calibri"/>
            </a:endParaRPr>
          </a:p>
          <a:p>
            <a:pPr marL="285750" indent="-285750">
              <a:buFont typeface="Arial"/>
              <a:buChar char="•"/>
            </a:pPr>
            <a:r>
              <a:rPr lang="en-US" sz="1200" b="1">
                <a:ea typeface="+mn-lt"/>
                <a:cs typeface="+mn-lt"/>
              </a:rPr>
              <a:t>Base Requirement 3:</a:t>
            </a:r>
            <a:r>
              <a:rPr lang="en-US" sz="1200">
                <a:ea typeface="+mn-lt"/>
                <a:cs typeface="+mn-lt"/>
              </a:rPr>
              <a:t> The system should allow all types of users to view the details of each event, which include the</a:t>
            </a:r>
            <a:br>
              <a:rPr lang="en-US" sz="1200">
                <a:ea typeface="+mn-lt"/>
                <a:cs typeface="+mn-lt"/>
              </a:rPr>
            </a:br>
            <a:r>
              <a:rPr lang="en-US" sz="1200">
                <a:ea typeface="+mn-lt"/>
                <a:cs typeface="+mn-lt"/>
              </a:rPr>
              <a:t>event’s title, type, tags, organizer, time, location, preview images (i.e. posters, speaker photo, etc.) and the description for the event.</a:t>
            </a:r>
            <a:endParaRPr lang="en-US" sz="1200">
              <a:ea typeface="Calibri"/>
              <a:cs typeface="Calibri"/>
            </a:endParaRPr>
          </a:p>
          <a:p>
            <a:endParaRPr lang="en-US" sz="1000">
              <a:latin typeface="Calibri"/>
              <a:ea typeface="Calibri"/>
              <a:cs typeface="Calibri"/>
            </a:endParaRPr>
          </a:p>
          <a:p>
            <a:endParaRPr lang="en-US">
              <a:latin typeface="Calibri" panose="020F0502020204030204"/>
              <a:ea typeface="Calibri"/>
              <a:cs typeface="Calibri"/>
            </a:endParaRPr>
          </a:p>
        </p:txBody>
      </p:sp>
    </p:spTree>
    <p:extLst>
      <p:ext uri="{BB962C8B-B14F-4D97-AF65-F5344CB8AC3E}">
        <p14:creationId xmlns:p14="http://schemas.microsoft.com/office/powerpoint/2010/main" val="227349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79D411-1E97-0E9F-CC23-FA3E09C40DA2}"/>
              </a:ext>
            </a:extLst>
          </p:cNvPr>
          <p:cNvSpPr>
            <a:spLocks noGrp="1"/>
          </p:cNvSpPr>
          <p:nvPr>
            <p:ph type="title"/>
          </p:nvPr>
        </p:nvSpPr>
        <p:spPr>
          <a:xfrm>
            <a:off x="334429" y="321612"/>
            <a:ext cx="5988789" cy="754241"/>
          </a:xfrm>
        </p:spPr>
        <p:txBody>
          <a:bodyPr/>
          <a:lstStyle/>
          <a:p>
            <a:r>
              <a:rPr lang="en-US">
                <a:latin typeface="Arial"/>
                <a:cs typeface="Arial"/>
              </a:rPr>
              <a:t>User Registration &amp; Login</a:t>
            </a:r>
            <a:endParaRPr lang="en-US"/>
          </a:p>
        </p:txBody>
      </p:sp>
      <p:pic>
        <p:nvPicPr>
          <p:cNvPr id="3" name="Picture 2" descr="A screenshot of a computer code&#10;&#10;Description automatically generated">
            <a:extLst>
              <a:ext uri="{FF2B5EF4-FFF2-40B4-BE49-F238E27FC236}">
                <a16:creationId xmlns:a16="http://schemas.microsoft.com/office/drawing/2014/main" id="{AE21680E-36FA-D16C-5062-95DA60714535}"/>
              </a:ext>
            </a:extLst>
          </p:cNvPr>
          <p:cNvPicPr>
            <a:picLocks noChangeAspect="1"/>
          </p:cNvPicPr>
          <p:nvPr/>
        </p:nvPicPr>
        <p:blipFill>
          <a:blip r:embed="rId2"/>
          <a:stretch>
            <a:fillRect/>
          </a:stretch>
        </p:blipFill>
        <p:spPr>
          <a:xfrm>
            <a:off x="328058" y="1534895"/>
            <a:ext cx="5044512" cy="3615598"/>
          </a:xfrm>
          <a:prstGeom prst="rect">
            <a:avLst/>
          </a:prstGeom>
        </p:spPr>
      </p:pic>
      <p:pic>
        <p:nvPicPr>
          <p:cNvPr id="6" name="Picture 5">
            <a:extLst>
              <a:ext uri="{FF2B5EF4-FFF2-40B4-BE49-F238E27FC236}">
                <a16:creationId xmlns:a16="http://schemas.microsoft.com/office/drawing/2014/main" id="{9C98278A-71F9-34A3-68BB-E70E5F8B94CB}"/>
              </a:ext>
            </a:extLst>
          </p:cNvPr>
          <p:cNvPicPr>
            <a:picLocks noChangeAspect="1"/>
          </p:cNvPicPr>
          <p:nvPr/>
        </p:nvPicPr>
        <p:blipFill>
          <a:blip r:embed="rId3"/>
          <a:stretch>
            <a:fillRect/>
          </a:stretch>
        </p:blipFill>
        <p:spPr>
          <a:xfrm>
            <a:off x="6825918" y="1467478"/>
            <a:ext cx="4972685" cy="1348105"/>
          </a:xfrm>
          <a:prstGeom prst="rect">
            <a:avLst/>
          </a:prstGeom>
        </p:spPr>
      </p:pic>
      <p:pic>
        <p:nvPicPr>
          <p:cNvPr id="7" name="Picture 6">
            <a:extLst>
              <a:ext uri="{FF2B5EF4-FFF2-40B4-BE49-F238E27FC236}">
                <a16:creationId xmlns:a16="http://schemas.microsoft.com/office/drawing/2014/main" id="{B13F3550-CA96-4612-AA7D-CA11CA515446}"/>
              </a:ext>
            </a:extLst>
          </p:cNvPr>
          <p:cNvPicPr>
            <a:picLocks noChangeAspect="1"/>
          </p:cNvPicPr>
          <p:nvPr/>
        </p:nvPicPr>
        <p:blipFill>
          <a:blip r:embed="rId4"/>
          <a:stretch>
            <a:fillRect/>
          </a:stretch>
        </p:blipFill>
        <p:spPr>
          <a:xfrm>
            <a:off x="6726221" y="1502813"/>
            <a:ext cx="1494155" cy="213360"/>
          </a:xfrm>
          <a:prstGeom prst="rect">
            <a:avLst/>
          </a:prstGeom>
        </p:spPr>
      </p:pic>
      <p:pic>
        <p:nvPicPr>
          <p:cNvPr id="8" name="Picture 7" descr="A computer code with text&#10;&#10;Description automatically generated">
            <a:extLst>
              <a:ext uri="{FF2B5EF4-FFF2-40B4-BE49-F238E27FC236}">
                <a16:creationId xmlns:a16="http://schemas.microsoft.com/office/drawing/2014/main" id="{07593B9F-1AE1-FC74-A9A8-5B460DC7AF50}"/>
              </a:ext>
            </a:extLst>
          </p:cNvPr>
          <p:cNvPicPr>
            <a:picLocks noChangeAspect="1"/>
          </p:cNvPicPr>
          <p:nvPr/>
        </p:nvPicPr>
        <p:blipFill>
          <a:blip r:embed="rId5"/>
          <a:stretch>
            <a:fillRect/>
          </a:stretch>
        </p:blipFill>
        <p:spPr>
          <a:xfrm>
            <a:off x="6916955" y="3354279"/>
            <a:ext cx="3085465" cy="1570355"/>
          </a:xfrm>
          <a:prstGeom prst="rect">
            <a:avLst/>
          </a:prstGeom>
        </p:spPr>
      </p:pic>
      <p:pic>
        <p:nvPicPr>
          <p:cNvPr id="9" name="Picture 8" descr="A close up of a word&#10;&#10;Description automatically generated">
            <a:extLst>
              <a:ext uri="{FF2B5EF4-FFF2-40B4-BE49-F238E27FC236}">
                <a16:creationId xmlns:a16="http://schemas.microsoft.com/office/drawing/2014/main" id="{4DE2BC38-3982-4206-5E2C-CCD2C975A674}"/>
              </a:ext>
            </a:extLst>
          </p:cNvPr>
          <p:cNvPicPr>
            <a:picLocks noChangeAspect="1"/>
          </p:cNvPicPr>
          <p:nvPr/>
        </p:nvPicPr>
        <p:blipFill>
          <a:blip r:embed="rId6"/>
          <a:stretch>
            <a:fillRect/>
          </a:stretch>
        </p:blipFill>
        <p:spPr>
          <a:xfrm>
            <a:off x="6918769" y="4942020"/>
            <a:ext cx="3930015" cy="252095"/>
          </a:xfrm>
          <a:prstGeom prst="rect">
            <a:avLst/>
          </a:prstGeom>
        </p:spPr>
      </p:pic>
      <p:pic>
        <p:nvPicPr>
          <p:cNvPr id="10" name="Picture 9">
            <a:extLst>
              <a:ext uri="{FF2B5EF4-FFF2-40B4-BE49-F238E27FC236}">
                <a16:creationId xmlns:a16="http://schemas.microsoft.com/office/drawing/2014/main" id="{BA81070B-62F4-2E8E-1D27-508B2887AACD}"/>
              </a:ext>
            </a:extLst>
          </p:cNvPr>
          <p:cNvPicPr>
            <a:picLocks noChangeAspect="1"/>
          </p:cNvPicPr>
          <p:nvPr/>
        </p:nvPicPr>
        <p:blipFill>
          <a:blip r:embed="rId7"/>
          <a:stretch>
            <a:fillRect/>
          </a:stretch>
        </p:blipFill>
        <p:spPr>
          <a:xfrm>
            <a:off x="6821387" y="3282214"/>
            <a:ext cx="1630680" cy="133985"/>
          </a:xfrm>
          <a:prstGeom prst="rect">
            <a:avLst/>
          </a:prstGeom>
        </p:spPr>
      </p:pic>
      <p:sp>
        <p:nvSpPr>
          <p:cNvPr id="11" name="Arrow: Right 10">
            <a:extLst>
              <a:ext uri="{FF2B5EF4-FFF2-40B4-BE49-F238E27FC236}">
                <a16:creationId xmlns:a16="http://schemas.microsoft.com/office/drawing/2014/main" id="{A77D0661-AF13-2A39-B478-92250A48BE64}"/>
              </a:ext>
            </a:extLst>
          </p:cNvPr>
          <p:cNvSpPr/>
          <p:nvPr/>
        </p:nvSpPr>
        <p:spPr>
          <a:xfrm>
            <a:off x="5829981" y="1470227"/>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EE19549-5F7C-7E67-C4E7-F2A7C1187868}"/>
              </a:ext>
            </a:extLst>
          </p:cNvPr>
          <p:cNvSpPr/>
          <p:nvPr/>
        </p:nvSpPr>
        <p:spPr>
          <a:xfrm rot="5400000">
            <a:off x="8971155" y="2811471"/>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 shot of a computer code&#10;&#10;Description automatically generated">
            <a:extLst>
              <a:ext uri="{FF2B5EF4-FFF2-40B4-BE49-F238E27FC236}">
                <a16:creationId xmlns:a16="http://schemas.microsoft.com/office/drawing/2014/main" id="{E2F9743C-6AD6-F1E1-93BE-37F20354D36D}"/>
              </a:ext>
            </a:extLst>
          </p:cNvPr>
          <p:cNvPicPr>
            <a:picLocks noChangeAspect="1"/>
          </p:cNvPicPr>
          <p:nvPr/>
        </p:nvPicPr>
        <p:blipFill>
          <a:blip r:embed="rId8"/>
          <a:stretch>
            <a:fillRect/>
          </a:stretch>
        </p:blipFill>
        <p:spPr>
          <a:xfrm>
            <a:off x="332097" y="5629159"/>
            <a:ext cx="3090050" cy="1119536"/>
          </a:xfrm>
          <a:prstGeom prst="rect">
            <a:avLst/>
          </a:prstGeom>
        </p:spPr>
      </p:pic>
      <p:pic>
        <p:nvPicPr>
          <p:cNvPr id="15" name="Picture 14" descr="A screen shot of a computer code&#10;&#10;Description automatically generated">
            <a:extLst>
              <a:ext uri="{FF2B5EF4-FFF2-40B4-BE49-F238E27FC236}">
                <a16:creationId xmlns:a16="http://schemas.microsoft.com/office/drawing/2014/main" id="{6129F27D-A6D7-9CFC-E50D-A519461BDA63}"/>
              </a:ext>
            </a:extLst>
          </p:cNvPr>
          <p:cNvPicPr>
            <a:picLocks noChangeAspect="1"/>
          </p:cNvPicPr>
          <p:nvPr/>
        </p:nvPicPr>
        <p:blipFill>
          <a:blip r:embed="rId9"/>
          <a:stretch>
            <a:fillRect/>
          </a:stretch>
        </p:blipFill>
        <p:spPr>
          <a:xfrm>
            <a:off x="4031979" y="5792246"/>
            <a:ext cx="2483238" cy="979216"/>
          </a:xfrm>
          <a:prstGeom prst="rect">
            <a:avLst/>
          </a:prstGeom>
        </p:spPr>
      </p:pic>
      <p:sp>
        <p:nvSpPr>
          <p:cNvPr id="16" name="Arrow: Right 15">
            <a:extLst>
              <a:ext uri="{FF2B5EF4-FFF2-40B4-BE49-F238E27FC236}">
                <a16:creationId xmlns:a16="http://schemas.microsoft.com/office/drawing/2014/main" id="{D631F514-EDF9-0C9B-A862-6CA64BF175C3}"/>
              </a:ext>
            </a:extLst>
          </p:cNvPr>
          <p:cNvSpPr/>
          <p:nvPr/>
        </p:nvSpPr>
        <p:spPr>
          <a:xfrm>
            <a:off x="3413883" y="5995763"/>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64EB596-BF40-494B-B008-1DB665DA0FFD}"/>
              </a:ext>
            </a:extLst>
          </p:cNvPr>
          <p:cNvPicPr>
            <a:picLocks noChangeAspect="1"/>
          </p:cNvPicPr>
          <p:nvPr/>
        </p:nvPicPr>
        <p:blipFill>
          <a:blip r:embed="rId10"/>
          <a:stretch>
            <a:fillRect/>
          </a:stretch>
        </p:blipFill>
        <p:spPr>
          <a:xfrm>
            <a:off x="7283373" y="5964393"/>
            <a:ext cx="3386719" cy="709265"/>
          </a:xfrm>
          <a:prstGeom prst="rect">
            <a:avLst/>
          </a:prstGeom>
        </p:spPr>
      </p:pic>
      <p:sp>
        <p:nvSpPr>
          <p:cNvPr id="18" name="Arrow: Right 17">
            <a:extLst>
              <a:ext uri="{FF2B5EF4-FFF2-40B4-BE49-F238E27FC236}">
                <a16:creationId xmlns:a16="http://schemas.microsoft.com/office/drawing/2014/main" id="{FB8C2798-ADB5-ADF9-9ECC-88078CF87923}"/>
              </a:ext>
            </a:extLst>
          </p:cNvPr>
          <p:cNvSpPr/>
          <p:nvPr/>
        </p:nvSpPr>
        <p:spPr>
          <a:xfrm>
            <a:off x="6573395" y="6042225"/>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6478CBF-00FE-853E-010E-350F11EB0EDE}"/>
              </a:ext>
            </a:extLst>
          </p:cNvPr>
          <p:cNvCxnSpPr/>
          <p:nvPr/>
        </p:nvCxnSpPr>
        <p:spPr>
          <a:xfrm>
            <a:off x="1" y="5259658"/>
            <a:ext cx="12191999" cy="10221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CEA0951-5A16-13FC-26B0-0D16CD3980EC}"/>
              </a:ext>
            </a:extLst>
          </p:cNvPr>
          <p:cNvSpPr txBox="1"/>
          <p:nvPr/>
        </p:nvSpPr>
        <p:spPr>
          <a:xfrm>
            <a:off x="288073" y="1189463"/>
            <a:ext cx="20072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Register:</a:t>
            </a:r>
            <a:endParaRPr lang="en-US"/>
          </a:p>
        </p:txBody>
      </p:sp>
      <p:sp>
        <p:nvSpPr>
          <p:cNvPr id="23" name="TextBox 22">
            <a:extLst>
              <a:ext uri="{FF2B5EF4-FFF2-40B4-BE49-F238E27FC236}">
                <a16:creationId xmlns:a16="http://schemas.microsoft.com/office/drawing/2014/main" id="{834D7191-6166-DABC-C0A4-994E0FCC4225}"/>
              </a:ext>
            </a:extLst>
          </p:cNvPr>
          <p:cNvSpPr txBox="1"/>
          <p:nvPr/>
        </p:nvSpPr>
        <p:spPr>
          <a:xfrm>
            <a:off x="325243" y="5306121"/>
            <a:ext cx="10779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Login:</a:t>
            </a:r>
            <a:endParaRPr lang="en-US"/>
          </a:p>
        </p:txBody>
      </p:sp>
      <p:sp>
        <p:nvSpPr>
          <p:cNvPr id="24" name="TextBox 23">
            <a:extLst>
              <a:ext uri="{FF2B5EF4-FFF2-40B4-BE49-F238E27FC236}">
                <a16:creationId xmlns:a16="http://schemas.microsoft.com/office/drawing/2014/main" id="{82798B21-7CBE-79FA-A582-4A0A13DE821E}"/>
              </a:ext>
            </a:extLst>
          </p:cNvPr>
          <p:cNvSpPr txBox="1"/>
          <p:nvPr/>
        </p:nvSpPr>
        <p:spPr>
          <a:xfrm>
            <a:off x="6727902" y="176560"/>
            <a:ext cx="5073805"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b="1">
                <a:latin typeface="sans-serif"/>
                <a:ea typeface="+mn-lt"/>
                <a:cs typeface="+mn-lt"/>
              </a:rPr>
              <a:t>Base Requirement 4: </a:t>
            </a:r>
            <a:r>
              <a:rPr lang="en-US" sz="1200">
                <a:latin typeface="sans-serif"/>
                <a:ea typeface="+mn-lt"/>
                <a:cs typeface="+mn-lt"/>
              </a:rPr>
              <a:t>The system will provide user registration and login portal with username/email address and password.</a:t>
            </a:r>
            <a:endParaRPr lang="en-US" sz="1200">
              <a:latin typeface="sans-serif"/>
              <a:ea typeface="Calibri"/>
              <a:cs typeface="Calibri"/>
            </a:endParaRPr>
          </a:p>
          <a:p>
            <a:pPr marL="285750" indent="-285750">
              <a:buFont typeface="Arial"/>
              <a:buChar char="•"/>
            </a:pPr>
            <a:r>
              <a:rPr lang="en-US" sz="1200" b="1">
                <a:latin typeface="sans-serif"/>
                <a:ea typeface="Calibri"/>
                <a:cs typeface="Calibri"/>
              </a:rPr>
              <a:t>Base Requirement 6:</a:t>
            </a:r>
            <a:r>
              <a:rPr lang="en-US" sz="1200">
                <a:latin typeface="sans-serif"/>
                <a:ea typeface="Calibri"/>
                <a:cs typeface="Calibri"/>
              </a:rPr>
              <a:t>The system will also provide a type of account for event managers. The manager accounts are tied to specific event organizers. </a:t>
            </a:r>
          </a:p>
          <a:p>
            <a:endParaRPr lang="en-US">
              <a:ea typeface="Calibri"/>
              <a:cs typeface="Calibri"/>
            </a:endParaRPr>
          </a:p>
        </p:txBody>
      </p:sp>
      <p:pic>
        <p:nvPicPr>
          <p:cNvPr id="2" name="Picture 1">
            <a:extLst>
              <a:ext uri="{FF2B5EF4-FFF2-40B4-BE49-F238E27FC236}">
                <a16:creationId xmlns:a16="http://schemas.microsoft.com/office/drawing/2014/main" id="{EF3051F6-A607-DAB2-5B20-13561FE74D59}"/>
              </a:ext>
            </a:extLst>
          </p:cNvPr>
          <p:cNvPicPr>
            <a:picLocks noChangeAspect="1"/>
          </p:cNvPicPr>
          <p:nvPr/>
        </p:nvPicPr>
        <p:blipFill>
          <a:blip r:embed="rId7"/>
          <a:stretch>
            <a:fillRect/>
          </a:stretch>
        </p:blipFill>
        <p:spPr>
          <a:xfrm>
            <a:off x="7176987" y="5832374"/>
            <a:ext cx="1630680" cy="133985"/>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5AAB053C-39DE-3724-1223-7A53DF30CB8A}"/>
              </a:ext>
            </a:extLst>
          </p:cNvPr>
          <p:cNvPicPr>
            <a:picLocks noChangeAspect="1"/>
          </p:cNvPicPr>
          <p:nvPr/>
        </p:nvPicPr>
        <p:blipFill>
          <a:blip r:embed="rId11"/>
          <a:stretch>
            <a:fillRect/>
          </a:stretch>
        </p:blipFill>
        <p:spPr>
          <a:xfrm>
            <a:off x="4447826" y="2141731"/>
            <a:ext cx="2283445" cy="2137782"/>
          </a:xfrm>
          <a:prstGeom prst="rect">
            <a:avLst/>
          </a:prstGeom>
        </p:spPr>
      </p:pic>
    </p:spTree>
    <p:extLst>
      <p:ext uri="{BB962C8B-B14F-4D97-AF65-F5344CB8AC3E}">
        <p14:creationId xmlns:p14="http://schemas.microsoft.com/office/powerpoint/2010/main" val="3863505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0BC3BB-D0F9-37A2-FAA8-AE1980C86DCE}"/>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B81C"/>
                </a:solidFill>
                <a:effectLst/>
                <a:uLnTx/>
                <a:uFillTx/>
                <a:latin typeface="Arial" panose="020B0604020202020204" pitchFamily="34" charset="0"/>
                <a:ea typeface="+mn-ea"/>
                <a:cs typeface="Arial" panose="020B0604020202020204" pitchFamily="34" charset="0"/>
              </a:rPr>
              <a:t>Slide </a:t>
            </a:r>
            <a:fld id="{7CD06EFF-F9A5-9E40-A502-3D98189BE54D}" type="slidenum">
              <a:rPr kumimoji="0" lang="en-US" sz="1200" b="1" i="0" u="none" strike="noStrike" kern="1200" cap="none" spc="0" normalizeH="0" baseline="0" noProof="0" smtClean="0">
                <a:ln>
                  <a:noFill/>
                </a:ln>
                <a:solidFill>
                  <a:srgbClr val="FFB81C"/>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200" b="1" i="0" u="none" strike="noStrike" kern="1200" cap="none" spc="0" normalizeH="0" baseline="0" noProof="0">
              <a:ln>
                <a:noFill/>
              </a:ln>
              <a:solidFill>
                <a:srgbClr val="FFB81C"/>
              </a:solidFill>
              <a:effectLst/>
              <a:uLnTx/>
              <a:uFillTx/>
              <a:latin typeface="Arial" panose="020B0604020202020204" pitchFamily="34" charset="0"/>
              <a:ea typeface="+mn-ea"/>
              <a:cs typeface="Arial" panose="020B0604020202020204" pitchFamily="34" charset="0"/>
            </a:endParaRPr>
          </a:p>
        </p:txBody>
      </p:sp>
      <p:sp>
        <p:nvSpPr>
          <p:cNvPr id="5" name="Title 4">
            <a:extLst>
              <a:ext uri="{FF2B5EF4-FFF2-40B4-BE49-F238E27FC236}">
                <a16:creationId xmlns:a16="http://schemas.microsoft.com/office/drawing/2014/main" id="{1379D411-1E97-0E9F-CC23-FA3E09C40DA2}"/>
              </a:ext>
            </a:extLst>
          </p:cNvPr>
          <p:cNvSpPr>
            <a:spLocks noGrp="1"/>
          </p:cNvSpPr>
          <p:nvPr>
            <p:ph type="title"/>
          </p:nvPr>
        </p:nvSpPr>
        <p:spPr>
          <a:xfrm>
            <a:off x="334429" y="321612"/>
            <a:ext cx="5988789" cy="590931"/>
          </a:xfrm>
        </p:spPr>
        <p:txBody>
          <a:bodyPr/>
          <a:lstStyle/>
          <a:p>
            <a:r>
              <a:rPr lang="en-US">
                <a:latin typeface="Arial"/>
                <a:cs typeface="Arial"/>
              </a:rPr>
              <a:t>Event Signup &amp; Un-sign</a:t>
            </a:r>
            <a:endParaRPr lang="en-US" err="1"/>
          </a:p>
        </p:txBody>
      </p:sp>
      <p:pic>
        <p:nvPicPr>
          <p:cNvPr id="2" name="Picture 1" descr="A screen shot of a computer program&#10;&#10;Description automatically generated">
            <a:extLst>
              <a:ext uri="{FF2B5EF4-FFF2-40B4-BE49-F238E27FC236}">
                <a16:creationId xmlns:a16="http://schemas.microsoft.com/office/drawing/2014/main" id="{650AAEC6-FF61-D9ED-C1E2-685C00DFDB55}"/>
              </a:ext>
            </a:extLst>
          </p:cNvPr>
          <p:cNvPicPr>
            <a:picLocks noChangeAspect="1"/>
          </p:cNvPicPr>
          <p:nvPr/>
        </p:nvPicPr>
        <p:blipFill>
          <a:blip r:embed="rId2"/>
          <a:stretch>
            <a:fillRect/>
          </a:stretch>
        </p:blipFill>
        <p:spPr>
          <a:xfrm>
            <a:off x="672484" y="1316729"/>
            <a:ext cx="4996852" cy="1454270"/>
          </a:xfrm>
          <a:prstGeom prst="rect">
            <a:avLst/>
          </a:prstGeom>
        </p:spPr>
      </p:pic>
      <p:pic>
        <p:nvPicPr>
          <p:cNvPr id="13" name="Picture 12" descr="A screen shot of a computer code&#10;&#10;Description automatically generated">
            <a:extLst>
              <a:ext uri="{FF2B5EF4-FFF2-40B4-BE49-F238E27FC236}">
                <a16:creationId xmlns:a16="http://schemas.microsoft.com/office/drawing/2014/main" id="{F7708769-BE90-4697-08D9-292E33924076}"/>
              </a:ext>
            </a:extLst>
          </p:cNvPr>
          <p:cNvPicPr>
            <a:picLocks noChangeAspect="1"/>
          </p:cNvPicPr>
          <p:nvPr/>
        </p:nvPicPr>
        <p:blipFill>
          <a:blip r:embed="rId3"/>
          <a:stretch>
            <a:fillRect/>
          </a:stretch>
        </p:blipFill>
        <p:spPr>
          <a:xfrm>
            <a:off x="1114959" y="3155142"/>
            <a:ext cx="3869937" cy="1639694"/>
          </a:xfrm>
          <a:prstGeom prst="rect">
            <a:avLst/>
          </a:prstGeom>
        </p:spPr>
      </p:pic>
      <p:pic>
        <p:nvPicPr>
          <p:cNvPr id="14" name="Picture 13" descr="A computer code with text&#10;&#10;Description automatically generated">
            <a:extLst>
              <a:ext uri="{FF2B5EF4-FFF2-40B4-BE49-F238E27FC236}">
                <a16:creationId xmlns:a16="http://schemas.microsoft.com/office/drawing/2014/main" id="{10E16E6C-C539-27C2-DF69-07924EBEB9FB}"/>
              </a:ext>
            </a:extLst>
          </p:cNvPr>
          <p:cNvPicPr>
            <a:picLocks noChangeAspect="1"/>
          </p:cNvPicPr>
          <p:nvPr/>
        </p:nvPicPr>
        <p:blipFill>
          <a:blip r:embed="rId4"/>
          <a:stretch>
            <a:fillRect/>
          </a:stretch>
        </p:blipFill>
        <p:spPr>
          <a:xfrm>
            <a:off x="1014645" y="5260468"/>
            <a:ext cx="4308321" cy="1326531"/>
          </a:xfrm>
          <a:prstGeom prst="rect">
            <a:avLst/>
          </a:prstGeom>
        </p:spPr>
      </p:pic>
      <p:pic>
        <p:nvPicPr>
          <p:cNvPr id="15" name="Picture 14">
            <a:extLst>
              <a:ext uri="{FF2B5EF4-FFF2-40B4-BE49-F238E27FC236}">
                <a16:creationId xmlns:a16="http://schemas.microsoft.com/office/drawing/2014/main" id="{ED1B3D68-F50D-DD6B-F005-25659E3C6017}"/>
              </a:ext>
            </a:extLst>
          </p:cNvPr>
          <p:cNvPicPr>
            <a:picLocks noChangeAspect="1"/>
          </p:cNvPicPr>
          <p:nvPr/>
        </p:nvPicPr>
        <p:blipFill>
          <a:blip r:embed="rId5"/>
          <a:stretch>
            <a:fillRect/>
          </a:stretch>
        </p:blipFill>
        <p:spPr>
          <a:xfrm>
            <a:off x="874336" y="5098544"/>
            <a:ext cx="1851103" cy="163552"/>
          </a:xfrm>
          <a:prstGeom prst="rect">
            <a:avLst/>
          </a:prstGeom>
        </p:spPr>
      </p:pic>
      <p:sp>
        <p:nvSpPr>
          <p:cNvPr id="6" name="Arrow: Right 5">
            <a:extLst>
              <a:ext uri="{FF2B5EF4-FFF2-40B4-BE49-F238E27FC236}">
                <a16:creationId xmlns:a16="http://schemas.microsoft.com/office/drawing/2014/main" id="{21963F40-D242-6470-9078-696B25B4ED53}"/>
              </a:ext>
            </a:extLst>
          </p:cNvPr>
          <p:cNvSpPr/>
          <p:nvPr/>
        </p:nvSpPr>
        <p:spPr>
          <a:xfrm rot="5400000">
            <a:off x="2805722" y="4792040"/>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7DE4C6C-90F2-93B6-2E7A-618CDA0A803F}"/>
              </a:ext>
            </a:extLst>
          </p:cNvPr>
          <p:cNvSpPr/>
          <p:nvPr/>
        </p:nvSpPr>
        <p:spPr>
          <a:xfrm rot="5400000">
            <a:off x="2802602" y="2764167"/>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 program&#10;&#10;Description automatically generated">
            <a:extLst>
              <a:ext uri="{FF2B5EF4-FFF2-40B4-BE49-F238E27FC236}">
                <a16:creationId xmlns:a16="http://schemas.microsoft.com/office/drawing/2014/main" id="{E72BE490-3E8D-1D13-4E76-12FA8EC5A3D7}"/>
              </a:ext>
            </a:extLst>
          </p:cNvPr>
          <p:cNvPicPr>
            <a:picLocks noChangeAspect="1"/>
          </p:cNvPicPr>
          <p:nvPr/>
        </p:nvPicPr>
        <p:blipFill>
          <a:blip r:embed="rId6"/>
          <a:srcRect l="815" r="3055" b="89845"/>
          <a:stretch/>
        </p:blipFill>
        <p:spPr>
          <a:xfrm>
            <a:off x="6727097" y="1317455"/>
            <a:ext cx="4383661" cy="426871"/>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3688CE8C-6EF7-1FDC-6C1E-7F985FE22568}"/>
              </a:ext>
            </a:extLst>
          </p:cNvPr>
          <p:cNvPicPr>
            <a:picLocks noChangeAspect="1"/>
          </p:cNvPicPr>
          <p:nvPr/>
        </p:nvPicPr>
        <p:blipFill>
          <a:blip r:embed="rId6"/>
          <a:srcRect t="72671" r="-909" b="207"/>
          <a:stretch/>
        </p:blipFill>
        <p:spPr>
          <a:xfrm>
            <a:off x="6652756" y="1651991"/>
            <a:ext cx="4873513" cy="1220727"/>
          </a:xfrm>
          <a:prstGeom prst="rect">
            <a:avLst/>
          </a:prstGeom>
        </p:spPr>
      </p:pic>
      <p:pic>
        <p:nvPicPr>
          <p:cNvPr id="17" name="Picture 16" descr="A close-up of words&#10;&#10;Description automatically generated">
            <a:extLst>
              <a:ext uri="{FF2B5EF4-FFF2-40B4-BE49-F238E27FC236}">
                <a16:creationId xmlns:a16="http://schemas.microsoft.com/office/drawing/2014/main" id="{EDF37F50-B691-154F-936E-FBC9F04B856D}"/>
              </a:ext>
            </a:extLst>
          </p:cNvPr>
          <p:cNvPicPr>
            <a:picLocks noChangeAspect="1"/>
          </p:cNvPicPr>
          <p:nvPr/>
        </p:nvPicPr>
        <p:blipFill>
          <a:blip r:embed="rId7"/>
          <a:stretch>
            <a:fillRect/>
          </a:stretch>
        </p:blipFill>
        <p:spPr>
          <a:xfrm>
            <a:off x="7826530" y="5534143"/>
            <a:ext cx="2495550" cy="566158"/>
          </a:xfrm>
          <a:prstGeom prst="rect">
            <a:avLst/>
          </a:prstGeom>
        </p:spPr>
      </p:pic>
      <p:pic>
        <p:nvPicPr>
          <p:cNvPr id="18" name="Picture 17">
            <a:extLst>
              <a:ext uri="{FF2B5EF4-FFF2-40B4-BE49-F238E27FC236}">
                <a16:creationId xmlns:a16="http://schemas.microsoft.com/office/drawing/2014/main" id="{5482645F-E2D4-D6BF-71FE-0F96292E4DD9}"/>
              </a:ext>
            </a:extLst>
          </p:cNvPr>
          <p:cNvPicPr>
            <a:picLocks noChangeAspect="1"/>
          </p:cNvPicPr>
          <p:nvPr/>
        </p:nvPicPr>
        <p:blipFill>
          <a:blip r:embed="rId5"/>
          <a:stretch>
            <a:fillRect/>
          </a:stretch>
        </p:blipFill>
        <p:spPr>
          <a:xfrm>
            <a:off x="7648701" y="5451667"/>
            <a:ext cx="1851103" cy="163552"/>
          </a:xfrm>
          <a:prstGeom prst="rect">
            <a:avLst/>
          </a:prstGeom>
        </p:spPr>
      </p:pic>
      <p:pic>
        <p:nvPicPr>
          <p:cNvPr id="20" name="Picture 19" descr="A screen shot of a computer code&#10;&#10;Description automatically generated">
            <a:extLst>
              <a:ext uri="{FF2B5EF4-FFF2-40B4-BE49-F238E27FC236}">
                <a16:creationId xmlns:a16="http://schemas.microsoft.com/office/drawing/2014/main" id="{D0EAF184-BED5-2AC5-1CC4-ADE1198DF972}"/>
              </a:ext>
            </a:extLst>
          </p:cNvPr>
          <p:cNvPicPr>
            <a:picLocks noChangeAspect="1"/>
          </p:cNvPicPr>
          <p:nvPr/>
        </p:nvPicPr>
        <p:blipFill>
          <a:blip r:embed="rId3"/>
          <a:srcRect l="943" r="5276" b="89505"/>
          <a:stretch/>
        </p:blipFill>
        <p:spPr>
          <a:xfrm>
            <a:off x="6597000" y="3471093"/>
            <a:ext cx="3629294" cy="172080"/>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4AA0C4C6-1AA9-CB65-CFCE-FC8434A59DAA}"/>
              </a:ext>
            </a:extLst>
          </p:cNvPr>
          <p:cNvPicPr>
            <a:picLocks noChangeAspect="1"/>
          </p:cNvPicPr>
          <p:nvPr/>
        </p:nvPicPr>
        <p:blipFill>
          <a:blip r:embed="rId8"/>
          <a:stretch>
            <a:fillRect/>
          </a:stretch>
        </p:blipFill>
        <p:spPr>
          <a:xfrm>
            <a:off x="6600244" y="3575128"/>
            <a:ext cx="4864488" cy="1222453"/>
          </a:xfrm>
          <a:prstGeom prst="rect">
            <a:avLst/>
          </a:prstGeom>
        </p:spPr>
      </p:pic>
      <p:sp>
        <p:nvSpPr>
          <p:cNvPr id="21" name="Arrow: Right 20">
            <a:extLst>
              <a:ext uri="{FF2B5EF4-FFF2-40B4-BE49-F238E27FC236}">
                <a16:creationId xmlns:a16="http://schemas.microsoft.com/office/drawing/2014/main" id="{E950C0B7-B16F-3D36-9C19-2F80A93B68E9}"/>
              </a:ext>
            </a:extLst>
          </p:cNvPr>
          <p:cNvSpPr/>
          <p:nvPr/>
        </p:nvSpPr>
        <p:spPr>
          <a:xfrm rot="5400000">
            <a:off x="8650820" y="4903552"/>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AF4964B1-954B-6973-2D20-26E364142406}"/>
              </a:ext>
            </a:extLst>
          </p:cNvPr>
          <p:cNvSpPr/>
          <p:nvPr/>
        </p:nvSpPr>
        <p:spPr>
          <a:xfrm rot="5400000">
            <a:off x="8647699" y="2875679"/>
            <a:ext cx="487680"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9585931-DA8E-C21E-F6D8-1BF0946CC0B3}"/>
              </a:ext>
            </a:extLst>
          </p:cNvPr>
          <p:cNvSpPr txBox="1"/>
          <p:nvPr/>
        </p:nvSpPr>
        <p:spPr>
          <a:xfrm>
            <a:off x="687658" y="947853"/>
            <a:ext cx="1923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Signup:</a:t>
            </a:r>
            <a:endParaRPr lang="en-US"/>
          </a:p>
        </p:txBody>
      </p:sp>
      <p:sp>
        <p:nvSpPr>
          <p:cNvPr id="24" name="TextBox 23">
            <a:extLst>
              <a:ext uri="{FF2B5EF4-FFF2-40B4-BE49-F238E27FC236}">
                <a16:creationId xmlns:a16="http://schemas.microsoft.com/office/drawing/2014/main" id="{33435972-CFC3-CAD7-0851-F22DAFE01C07}"/>
              </a:ext>
            </a:extLst>
          </p:cNvPr>
          <p:cNvSpPr txBox="1"/>
          <p:nvPr/>
        </p:nvSpPr>
        <p:spPr>
          <a:xfrm>
            <a:off x="6653560" y="910682"/>
            <a:ext cx="1923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Un-sign:</a:t>
            </a:r>
            <a:endParaRPr lang="en-US"/>
          </a:p>
        </p:txBody>
      </p:sp>
      <p:sp>
        <p:nvSpPr>
          <p:cNvPr id="25" name="TextBox 24">
            <a:extLst>
              <a:ext uri="{FF2B5EF4-FFF2-40B4-BE49-F238E27FC236}">
                <a16:creationId xmlns:a16="http://schemas.microsoft.com/office/drawing/2014/main" id="{0F721656-D7D0-C6A3-54F2-0A5B2A21EA66}"/>
              </a:ext>
            </a:extLst>
          </p:cNvPr>
          <p:cNvSpPr txBox="1"/>
          <p:nvPr/>
        </p:nvSpPr>
        <p:spPr>
          <a:xfrm>
            <a:off x="6950927" y="139390"/>
            <a:ext cx="486936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000" b="1">
                <a:latin typeface="sans-serif"/>
                <a:ea typeface="+mn-lt"/>
                <a:cs typeface="+mn-lt"/>
              </a:rPr>
              <a:t>Base Requirement 4:</a:t>
            </a:r>
            <a:r>
              <a:rPr lang="en-US" sz="1000">
                <a:latin typeface="sans-serif"/>
                <a:ea typeface="+mn-lt"/>
                <a:cs typeface="+mn-lt"/>
              </a:rPr>
              <a:t> Registered users can sign up for future events, cancel the signups before event start, and view the number of registered users signed up.</a:t>
            </a:r>
            <a:endParaRPr lang="en-US" sz="1000">
              <a:latin typeface="sans-serif"/>
              <a:ea typeface="Calibri"/>
              <a:cs typeface="Calibri"/>
            </a:endParaRPr>
          </a:p>
        </p:txBody>
      </p:sp>
    </p:spTree>
    <p:extLst>
      <p:ext uri="{BB962C8B-B14F-4D97-AF65-F5344CB8AC3E}">
        <p14:creationId xmlns:p14="http://schemas.microsoft.com/office/powerpoint/2010/main" val="2656177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Custom 3">
      <a:dk1>
        <a:srgbClr val="000000"/>
      </a:dk1>
      <a:lt1>
        <a:srgbClr val="FFFFFF"/>
      </a:lt1>
      <a:dk2>
        <a:srgbClr val="75787B"/>
      </a:dk2>
      <a:lt2>
        <a:srgbClr val="E7E6E6"/>
      </a:lt2>
      <a:accent1>
        <a:srgbClr val="003493"/>
      </a:accent1>
      <a:accent2>
        <a:srgbClr val="FFB81C"/>
      </a:accent2>
      <a:accent3>
        <a:srgbClr val="B87333"/>
      </a:accent3>
      <a:accent4>
        <a:srgbClr val="D6E3E8"/>
      </a:accent4>
      <a:accent5>
        <a:srgbClr val="000000"/>
      </a:accent5>
      <a:accent6>
        <a:srgbClr val="000000"/>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Metadata/LabelInfo.xml><?xml version="1.0" encoding="utf-8"?>
<clbl:labelList xmlns:clbl="http://schemas.microsoft.com/office/2020/mipLabelMetadata">
  <clbl:label id="{9ef9f489-e0a0-4eeb-87cc-3a526112fd0d}" enabled="0" method="" siteId="{9ef9f489-e0a0-4eeb-87cc-3a526112fd0d}"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0</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Office Theme</vt:lpstr>
      <vt:lpstr>1_Office Theme</vt:lpstr>
      <vt:lpstr>PowerPoint Presentation</vt:lpstr>
      <vt:lpstr>PowerPoint Presentation</vt:lpstr>
      <vt:lpstr>PowerPoint Presentation</vt:lpstr>
      <vt:lpstr>PowerPoint Presentation</vt:lpstr>
      <vt:lpstr>PowerPoint Presentation</vt:lpstr>
      <vt:lpstr>Event Viewing</vt:lpstr>
      <vt:lpstr>Event Details </vt:lpstr>
      <vt:lpstr>User Registration &amp; Login</vt:lpstr>
      <vt:lpstr>Event Signup &amp; Un-sign</vt:lpstr>
      <vt:lpstr>Profile Mangement / User Settings</vt:lpstr>
      <vt:lpstr>Managing Event`s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Haoji</dc:creator>
  <cp:revision>2</cp:revision>
  <dcterms:created xsi:type="dcterms:W3CDTF">2024-10-06T18:34:54Z</dcterms:created>
  <dcterms:modified xsi:type="dcterms:W3CDTF">2024-12-10T02:56:21Z</dcterms:modified>
</cp:coreProperties>
</file>